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DBFF-4124-49F4-B00F-460E58850A98}" type="datetimeFigureOut">
              <a:rPr lang="el-GR" smtClean="0"/>
              <a:t>22/02/2017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7418-6D60-4303-820C-A479ED80D6F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ΑΠΟΚΡΙΑΤΙΚΑ ΕΘΙΜΑ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ΤΖΑΡΟΣ</a:t>
            </a:r>
            <a:endParaRPr lang="el-GR" b="1" dirty="0"/>
          </a:p>
        </p:txBody>
      </p:sp>
      <p:pic>
        <p:nvPicPr>
          <p:cNvPr id="6" name="5 - Θέση περιεχομένου" descr="XanthiTzaros_taksidi-tin-kathara-deutera-kai-koulouma-se-ellinikous-paradosiakous-proorismo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1872456"/>
            <a:ext cx="6477000" cy="39814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Κάψιμο </a:t>
            </a:r>
            <a:r>
              <a:rPr lang="el-GR" b="1" dirty="0" err="1" smtClean="0"/>
              <a:t>Τζάρου</a:t>
            </a:r>
            <a:endParaRPr lang="el-GR" b="1" dirty="0"/>
          </a:p>
        </p:txBody>
      </p:sp>
      <p:pic>
        <p:nvPicPr>
          <p:cNvPr id="4" name="3 - Θέση περιεχομένου" descr="karnavalos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981994"/>
            <a:ext cx="6096000" cy="37623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ΦΑΝΟΣ</a:t>
            </a:r>
            <a:endParaRPr lang="el-GR" b="1" dirty="0"/>
          </a:p>
        </p:txBody>
      </p:sp>
      <p:pic>
        <p:nvPicPr>
          <p:cNvPr id="4" name="3 - Θέση περιεχομένου" descr="apokries-stin-kozani-kentrikos-fano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14488"/>
            <a:ext cx="6429420" cy="378621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ΜΠΑΜΠΟΥΓΕΡΟΙ</a:t>
            </a:r>
            <a:endParaRPr lang="el-GR" b="1" dirty="0"/>
          </a:p>
        </p:txBody>
      </p:sp>
      <p:pic>
        <p:nvPicPr>
          <p:cNvPr id="4" name="3 - Θέση περιεχομένου" descr="assets_LARGE_t_183762_54017123_type131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478" y="1600200"/>
            <a:ext cx="6821044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ΓΕΡΟΣ ΣΚΥΡΟΥ</a:t>
            </a:r>
            <a:endParaRPr lang="el-GR" b="1" dirty="0"/>
          </a:p>
        </p:txBody>
      </p:sp>
      <p:pic>
        <p:nvPicPr>
          <p:cNvPr id="4" name="3 - Θέση περιεχομένου" descr="230691232013841_b_skyro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14488"/>
            <a:ext cx="7429552" cy="400052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ΣΤΟΙΧΕΙΟ ΑΜΦΙΣΣΑΣ</a:t>
            </a:r>
            <a:endParaRPr lang="el-GR" b="1" dirty="0"/>
          </a:p>
        </p:txBody>
      </p:sp>
      <p:pic>
        <p:nvPicPr>
          <p:cNvPr id="4" name="3 - Θέση περιεχομένου" descr="Amfissa-Carnival-About-2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643050"/>
            <a:ext cx="6072230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ΤΖΑΜΑΛΕΣ ΙΩΑΝΝΙΝΩΝ</a:t>
            </a:r>
            <a:endParaRPr lang="el-GR" b="1" dirty="0"/>
          </a:p>
        </p:txBody>
      </p:sp>
      <p:pic>
        <p:nvPicPr>
          <p:cNvPr id="4" name="3 - Θέση περιεχομένου" descr="DSC_0536-1-@=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6887" y="1600200"/>
            <a:ext cx="6810226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Προβολή στην οθόνη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ΑΠΟΚΡΙΑΤΙΚΑ ΕΘΙΜΑ</vt:lpstr>
      <vt:lpstr>ΤΖΑΡΟΣ</vt:lpstr>
      <vt:lpstr>Κάψιμο Τζάρου</vt:lpstr>
      <vt:lpstr>ΦΑΝΟΣ</vt:lpstr>
      <vt:lpstr>ΜΠΑΜΠΟΥΓΕΡΟΙ</vt:lpstr>
      <vt:lpstr>ΓΕΡΟΣ ΣΚΥΡΟΥ</vt:lpstr>
      <vt:lpstr>ΣΤΟΙΧΕΙΟ ΑΜΦΙΣΣΑΣ</vt:lpstr>
      <vt:lpstr>ΤΖΑΜΑΛΕΣ ΙΩΑΝΝΙΝΩΝ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ΑΠΟΚΡΙΑΤΙΚΑ ΕΘΙΜΑ</dc:title>
  <dc:creator>Νηπιαγωγείο</dc:creator>
  <cp:lastModifiedBy>Νηπιαγωγείο</cp:lastModifiedBy>
  <cp:revision>2</cp:revision>
  <dcterms:created xsi:type="dcterms:W3CDTF">2017-02-22T14:14:21Z</dcterms:created>
  <dcterms:modified xsi:type="dcterms:W3CDTF">2017-02-22T14:29:40Z</dcterms:modified>
</cp:coreProperties>
</file>