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5E1785C-CFA3-4127-9190-C324F7EBDB95}" type="datetimeFigureOut">
              <a:rPr lang="el-GR" smtClean="0"/>
              <a:pPr/>
              <a:t>1/10/2017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170568C-0A1D-46E7-BBAA-3204C55596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785C-CFA3-4127-9190-C324F7EBDB95}" type="datetimeFigureOut">
              <a:rPr lang="el-GR" smtClean="0"/>
              <a:pPr/>
              <a:t>1/10/2017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568C-0A1D-46E7-BBAA-3204C55596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785C-CFA3-4127-9190-C324F7EBDB95}" type="datetimeFigureOut">
              <a:rPr lang="el-GR" smtClean="0"/>
              <a:pPr/>
              <a:t>1/10/2017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568C-0A1D-46E7-BBAA-3204C55596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5E1785C-CFA3-4127-9190-C324F7EBDB95}" type="datetimeFigureOut">
              <a:rPr lang="el-GR" smtClean="0"/>
              <a:pPr/>
              <a:t>1/10/2017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568C-0A1D-46E7-BBAA-3204C55596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5E1785C-CFA3-4127-9190-C324F7EBDB95}" type="datetimeFigureOut">
              <a:rPr lang="el-GR" smtClean="0"/>
              <a:pPr/>
              <a:t>1/10/2017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170568C-0A1D-46E7-BBAA-3204C55596A7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5E1785C-CFA3-4127-9190-C324F7EBDB95}" type="datetimeFigureOut">
              <a:rPr lang="el-GR" smtClean="0"/>
              <a:pPr/>
              <a:t>1/10/2017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70568C-0A1D-46E7-BBAA-3204C55596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5E1785C-CFA3-4127-9190-C324F7EBDB95}" type="datetimeFigureOut">
              <a:rPr lang="el-GR" smtClean="0"/>
              <a:pPr/>
              <a:t>1/10/2017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170568C-0A1D-46E7-BBAA-3204C55596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785C-CFA3-4127-9190-C324F7EBDB95}" type="datetimeFigureOut">
              <a:rPr lang="el-GR" smtClean="0"/>
              <a:pPr/>
              <a:t>1/10/2017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568C-0A1D-46E7-BBAA-3204C55596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5E1785C-CFA3-4127-9190-C324F7EBDB95}" type="datetimeFigureOut">
              <a:rPr lang="el-GR" smtClean="0"/>
              <a:pPr/>
              <a:t>1/10/2017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70568C-0A1D-46E7-BBAA-3204C55596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5E1785C-CFA3-4127-9190-C324F7EBDB95}" type="datetimeFigureOut">
              <a:rPr lang="el-GR" smtClean="0"/>
              <a:pPr/>
              <a:t>1/10/2017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170568C-0A1D-46E7-BBAA-3204C55596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5E1785C-CFA3-4127-9190-C324F7EBDB95}" type="datetimeFigureOut">
              <a:rPr lang="el-GR" smtClean="0"/>
              <a:pPr/>
              <a:t>1/10/2017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170568C-0A1D-46E7-BBAA-3204C55596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5E1785C-CFA3-4127-9190-C324F7EBDB95}" type="datetimeFigureOut">
              <a:rPr lang="el-GR" smtClean="0"/>
              <a:pPr/>
              <a:t>1/10/2017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170568C-0A1D-46E7-BBAA-3204C55596A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</a:rPr>
              <a:t>Η Ιστορία ενός σπόρου Βαμβακιού</a:t>
            </a:r>
            <a:endParaRPr lang="el-GR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Αλλά το σημαντικότερο θα ταξιδέψει στις κλωστοϋφαντουργίες. Θα γίνει ΚΛΩΣΤΗ…..</a:t>
            </a:r>
            <a:endParaRPr lang="el-GR" b="1" dirty="0"/>
          </a:p>
        </p:txBody>
      </p:sp>
      <p:pic>
        <p:nvPicPr>
          <p:cNvPr id="4" name="3 - Θέση περιεχομένου" descr="cotton-09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2143115"/>
            <a:ext cx="6572296" cy="431165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…..και μετά όμορφο βαμβακερό ύφασμα</a:t>
            </a:r>
            <a:endParaRPr lang="el-GR" b="1" dirty="0"/>
          </a:p>
        </p:txBody>
      </p:sp>
      <p:pic>
        <p:nvPicPr>
          <p:cNvPr id="4" name="3 - Θέση περιεχομένου" descr="cotton-10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882775"/>
            <a:ext cx="6500858" cy="4572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Θα φτιάξουμε το ρουχισμό μας και άλλα πράγματα….</a:t>
            </a:r>
            <a:endParaRPr lang="el-GR" b="1" dirty="0"/>
          </a:p>
        </p:txBody>
      </p:sp>
      <p:pic>
        <p:nvPicPr>
          <p:cNvPr id="4" name="3 - Θέση περιεχομένου" descr="cotton-1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882775"/>
            <a:ext cx="7215238" cy="4572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…..τις πετσέτες του μπάνιου</a:t>
            </a:r>
            <a:endParaRPr lang="el-GR" b="1" dirty="0"/>
          </a:p>
        </p:txBody>
      </p:sp>
      <p:pic>
        <p:nvPicPr>
          <p:cNvPr id="4" name="3 - Θέση περιεχομένου" descr="cotton-1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882775"/>
            <a:ext cx="6215106" cy="4572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Άνετα ρούχα για παιχνίδι</a:t>
            </a:r>
            <a:endParaRPr lang="el-GR" b="1" dirty="0"/>
          </a:p>
        </p:txBody>
      </p:sp>
      <p:pic>
        <p:nvPicPr>
          <p:cNvPr id="4" name="3 - Θέση περιεχομένου" descr="cotton-1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882775"/>
            <a:ext cx="6715172" cy="4572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Τα φορέματα της μαμάς</a:t>
            </a:r>
            <a:endParaRPr lang="el-GR" b="1" dirty="0"/>
          </a:p>
        </p:txBody>
      </p:sp>
      <p:pic>
        <p:nvPicPr>
          <p:cNvPr id="4" name="3 - Θέση περιεχομένου" descr="cotton-1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882775"/>
            <a:ext cx="7072362" cy="4572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Ζεστά και άνετα στρωσίδια</a:t>
            </a:r>
            <a:endParaRPr lang="el-GR" b="1" dirty="0"/>
          </a:p>
        </p:txBody>
      </p:sp>
      <p:pic>
        <p:nvPicPr>
          <p:cNvPr id="4" name="3 - Θέση περιεχομένου" descr="cotton-1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882775"/>
            <a:ext cx="6429420" cy="4572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Ο Κύριος Γιώργος κρατάει στο χέρι του ένα μικρούλη σποράκι</a:t>
            </a:r>
            <a:endParaRPr lang="el-GR" b="1" dirty="0"/>
          </a:p>
        </p:txBody>
      </p:sp>
      <p:pic>
        <p:nvPicPr>
          <p:cNvPr id="4" name="3 - Θέση περιεχομένου" descr="cotton-0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882775"/>
            <a:ext cx="6072230" cy="4572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Το έσπειρε στο χώμα, το </a:t>
            </a:r>
            <a:r>
              <a:rPr lang="el-GR" b="1" dirty="0" err="1" smtClean="0"/>
              <a:t>πότισε,το</a:t>
            </a:r>
            <a:r>
              <a:rPr lang="el-GR" b="1" dirty="0" smtClean="0"/>
              <a:t> τάισε και το σποράκι έγινε κλαδάκι</a:t>
            </a:r>
            <a:endParaRPr lang="el-GR" b="1" dirty="0"/>
          </a:p>
        </p:txBody>
      </p:sp>
      <p:pic>
        <p:nvPicPr>
          <p:cNvPr id="4" name="3 - Θέση περιεχομένου" descr="cotton-0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857364"/>
            <a:ext cx="6572296" cy="471490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Κάτω απ’ τον ήλιο τον </a:t>
            </a:r>
            <a:r>
              <a:rPr lang="el-GR" b="1" dirty="0" err="1" smtClean="0"/>
              <a:t>ζεστό,το</a:t>
            </a:r>
            <a:r>
              <a:rPr lang="el-GR" b="1" dirty="0" smtClean="0"/>
              <a:t> σποράκι </a:t>
            </a:r>
            <a:r>
              <a:rPr lang="el-GR" b="1" dirty="0" smtClean="0"/>
              <a:t>έγινε όμορφο φυτό</a:t>
            </a:r>
            <a:endParaRPr lang="el-GR" b="1" dirty="0"/>
          </a:p>
        </p:txBody>
      </p:sp>
      <p:pic>
        <p:nvPicPr>
          <p:cNvPr id="4" name="3 - Θέση περιεχομένου" descr="cotton-0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600200"/>
            <a:ext cx="6715172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511288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Το χωράφι γέμισε βαμβακιές και ο βαμβακοσυλλέκτης μάζεψε όλο το βαμβάκι</a:t>
            </a:r>
            <a:endParaRPr lang="el-GR" b="1" dirty="0"/>
          </a:p>
        </p:txBody>
      </p:sp>
      <p:pic>
        <p:nvPicPr>
          <p:cNvPr id="4" name="3 - Θέση περιεχομένου" descr="cotton-0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857364"/>
            <a:ext cx="7358114" cy="464347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804184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Το βαμβάκι ταξιδεύει τώρα για το εκκοκκιστήριο Εκεί θα χωρίσει το βαμβάκι από τα σποράκια του</a:t>
            </a:r>
            <a:endParaRPr lang="el-GR" b="1" dirty="0"/>
          </a:p>
        </p:txBody>
      </p:sp>
      <p:pic>
        <p:nvPicPr>
          <p:cNvPr id="4" name="3 - Θέση περιεχομένου" descr="cotton-0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143115"/>
            <a:ext cx="7072362" cy="431165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Κάποια σποράκια θα γίνουν βαμβακοπιτούλα για να ταΐσουν τις αγελάδες……</a:t>
            </a:r>
            <a:endParaRPr lang="el-GR" b="1" dirty="0"/>
          </a:p>
        </p:txBody>
      </p:sp>
      <p:pic>
        <p:nvPicPr>
          <p:cNvPr id="4" name="3 - Θέση περιεχομένου" descr="cotton-06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882775"/>
            <a:ext cx="7000924" cy="4572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….άλλα θα γίνουν λάδι, σαπούνια, λοσιόν και καλλυντικά</a:t>
            </a:r>
            <a:endParaRPr lang="el-GR" b="1" dirty="0"/>
          </a:p>
        </p:txBody>
      </p:sp>
      <p:pic>
        <p:nvPicPr>
          <p:cNvPr id="4" name="3 - Θέση περιεχομένου" descr="cotton-07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882775"/>
            <a:ext cx="5500726" cy="4572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Το βαμβάκι θα γίνει </a:t>
            </a:r>
            <a:r>
              <a:rPr lang="el-GR" b="1" dirty="0" err="1" smtClean="0"/>
              <a:t>πον</a:t>
            </a:r>
            <a:r>
              <a:rPr lang="el-GR" b="1" dirty="0" smtClean="0"/>
              <a:t>-</a:t>
            </a:r>
            <a:r>
              <a:rPr lang="el-GR" b="1" dirty="0" err="1" smtClean="0"/>
              <a:t>πον</a:t>
            </a:r>
            <a:r>
              <a:rPr lang="el-GR" b="1" dirty="0" smtClean="0"/>
              <a:t>, </a:t>
            </a:r>
            <a:r>
              <a:rPr lang="el-GR" b="1" dirty="0" err="1" smtClean="0"/>
              <a:t>μπατονέτες,παιχνιδάκια</a:t>
            </a:r>
            <a:r>
              <a:rPr lang="el-GR" b="1" dirty="0" smtClean="0"/>
              <a:t>….</a:t>
            </a:r>
            <a:endParaRPr lang="el-GR" b="1" dirty="0"/>
          </a:p>
        </p:txBody>
      </p:sp>
      <p:pic>
        <p:nvPicPr>
          <p:cNvPr id="4" name="3 - Θέση περιεχομένου" descr="cotton-08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882775"/>
            <a:ext cx="5715040" cy="4572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90</TotalTime>
  <Words>140</Words>
  <Application>Microsoft Office PowerPoint</Application>
  <PresentationFormat>Προβολή στην οθόνη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Ζωντάνια</vt:lpstr>
      <vt:lpstr>Η Ιστορία ενός σπόρου Βαμβακιού</vt:lpstr>
      <vt:lpstr>Ο Κύριος Γιώργος κρατάει στο χέρι του ένα μικρούλη σποράκι</vt:lpstr>
      <vt:lpstr>Το έσπειρε στο χώμα, το πότισε,το τάισε και το σποράκι έγινε κλαδάκι</vt:lpstr>
      <vt:lpstr>Κάτω απ’ τον ήλιο τον ζεστό,το σποράκι έγινε όμορφο φυτό</vt:lpstr>
      <vt:lpstr>Το χωράφι γέμισε βαμβακιές και ο βαμβακοσυλλέκτης μάζεψε όλο το βαμβάκι</vt:lpstr>
      <vt:lpstr>Το βαμβάκι ταξιδεύει τώρα για το εκκοκκιστήριο Εκεί θα χωρίσει το βαμβάκι από τα σποράκια του</vt:lpstr>
      <vt:lpstr>Κάποια σποράκια θα γίνουν βαμβακοπιτούλα για να ταΐσουν τις αγελάδες……</vt:lpstr>
      <vt:lpstr>….άλλα θα γίνουν λάδι, σαπούνια, λοσιόν και καλλυντικά</vt:lpstr>
      <vt:lpstr>Το βαμβάκι θα γίνει πον-πον, μπατονέτες,παιχνιδάκια….</vt:lpstr>
      <vt:lpstr>Αλλά το σημαντικότερο θα ταξιδέψει στις κλωστοϋφαντουργίες. Θα γίνει ΚΛΩΣΤΗ…..</vt:lpstr>
      <vt:lpstr>…..και μετά όμορφο βαμβακερό ύφασμα</vt:lpstr>
      <vt:lpstr>Θα φτιάξουμε το ρουχισμό μας και άλλα πράγματα….</vt:lpstr>
      <vt:lpstr>…..τις πετσέτες του μπάνιου</vt:lpstr>
      <vt:lpstr>Άνετα ρούχα για παιχνίδι</vt:lpstr>
      <vt:lpstr>Τα φορέματα της μαμάς</vt:lpstr>
      <vt:lpstr>Ζεστά και άνετα στρωσίδια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Ιστορία ενός σπόρου Βαμβακιού</dc:title>
  <dc:creator>Δημητρης  Πατσιουρας</dc:creator>
  <cp:lastModifiedBy>Δημητρης  Πατσιουρας</cp:lastModifiedBy>
  <cp:revision>11</cp:revision>
  <dcterms:created xsi:type="dcterms:W3CDTF">2017-09-30T18:17:40Z</dcterms:created>
  <dcterms:modified xsi:type="dcterms:W3CDTF">2017-10-01T07:47:59Z</dcterms:modified>
</cp:coreProperties>
</file>