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3543-1320-48E5-9B1E-AFF293143AC2}" type="datetimeFigureOut">
              <a:rPr lang="el-GR" smtClean="0"/>
              <a:t>3/6/2018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59B21C1-C842-437F-994C-696268D63468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3543-1320-48E5-9B1E-AFF293143AC2}" type="datetimeFigureOut">
              <a:rPr lang="el-GR" smtClean="0"/>
              <a:t>3/6/2018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1C1-C842-437F-994C-696268D634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3543-1320-48E5-9B1E-AFF293143AC2}" type="datetimeFigureOut">
              <a:rPr lang="el-GR" smtClean="0"/>
              <a:t>3/6/2018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1C1-C842-437F-994C-696268D634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3543-1320-48E5-9B1E-AFF293143AC2}" type="datetimeFigureOut">
              <a:rPr lang="el-GR" smtClean="0"/>
              <a:t>3/6/2018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1C1-C842-437F-994C-696268D6346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3543-1320-48E5-9B1E-AFF293143AC2}" type="datetimeFigureOut">
              <a:rPr lang="el-GR" smtClean="0"/>
              <a:t>3/6/2018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9B21C1-C842-437F-994C-696268D63468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3543-1320-48E5-9B1E-AFF293143AC2}" type="datetimeFigureOut">
              <a:rPr lang="el-GR" smtClean="0"/>
              <a:t>3/6/2018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1C1-C842-437F-994C-696268D63468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3543-1320-48E5-9B1E-AFF293143AC2}" type="datetimeFigureOut">
              <a:rPr lang="el-GR" smtClean="0"/>
              <a:t>3/6/2018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1C1-C842-437F-994C-696268D6346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3543-1320-48E5-9B1E-AFF293143AC2}" type="datetimeFigureOut">
              <a:rPr lang="el-GR" smtClean="0"/>
              <a:t>3/6/2018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1C1-C842-437F-994C-696268D634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3543-1320-48E5-9B1E-AFF293143AC2}" type="datetimeFigureOut">
              <a:rPr lang="el-GR" smtClean="0"/>
              <a:t>3/6/2018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1C1-C842-437F-994C-696268D6346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3543-1320-48E5-9B1E-AFF293143AC2}" type="datetimeFigureOut">
              <a:rPr lang="el-GR" smtClean="0"/>
              <a:t>3/6/2018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1C1-C842-437F-994C-696268D6346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3543-1320-48E5-9B1E-AFF293143AC2}" type="datetimeFigureOut">
              <a:rPr lang="el-GR" smtClean="0"/>
              <a:t>3/6/2018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9B21C1-C842-437F-994C-696268D6346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623543-1320-48E5-9B1E-AFF293143AC2}" type="datetimeFigureOut">
              <a:rPr lang="el-GR" smtClean="0"/>
              <a:t>3/6/2018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59B21C1-C842-437F-994C-696268D6346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Εξέλιξη της Τηλεόρασης</a:t>
            </a:r>
            <a:endParaRPr lang="el-G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home cinema</a:t>
            </a:r>
            <a:r>
              <a:rPr lang="en-US" b="1" dirty="0"/>
              <a:t> </a:t>
            </a:r>
            <a:endParaRPr lang="el-GR" dirty="0"/>
          </a:p>
        </p:txBody>
      </p:sp>
      <p:pic>
        <p:nvPicPr>
          <p:cNvPr id="4" name="3 - Θέση περιεχομένου" descr="homecinem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85918" y="1500174"/>
            <a:ext cx="5929354" cy="450059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>
                <a:solidFill>
                  <a:srgbClr val="FF0000"/>
                </a:solidFill>
              </a:rPr>
              <a:t>η πρώτη τηλεόραση, έδειχνε απλά κινούμενες εικόνες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1928GEDiskTV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728" y="1928802"/>
            <a:ext cx="6000792" cy="388542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>
                <a:solidFill>
                  <a:srgbClr val="FF0000"/>
                </a:solidFill>
              </a:rPr>
              <a:t>η τηλεόραση μεγαλώνει, 30 εκ. από την </a:t>
            </a:r>
            <a:r>
              <a:rPr lang="el-GR" b="1" i="1" dirty="0" err="1">
                <a:solidFill>
                  <a:srgbClr val="FF0000"/>
                </a:solidFill>
              </a:rPr>
              <a:t>Telefunken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1934-35-Telefunken-FEII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728" y="1785926"/>
            <a:ext cx="5786478" cy="42862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>
                <a:solidFill>
                  <a:srgbClr val="FF0000"/>
                </a:solidFill>
              </a:rPr>
              <a:t>από τα πρώτα μοντέλα μετά τον πόλεμο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1946RCA630T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728" y="1643050"/>
            <a:ext cx="6143668" cy="435771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>
                <a:solidFill>
                  <a:srgbClr val="FF0000"/>
                </a:solidFill>
              </a:rPr>
              <a:t>η πρώτη 24 ιντσών έρχεται από την Αμερική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1957-Zenith-Z1512J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643050"/>
            <a:ext cx="6429420" cy="47149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>
                <a:solidFill>
                  <a:srgbClr val="FF0000"/>
                </a:solidFill>
              </a:rPr>
              <a:t>και μια φορητή "βαλίτσα", αλλά λίγο βαριά(50 κιλά)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1959-RCA-170P06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1428736"/>
            <a:ext cx="6286544" cy="492922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>
                <a:solidFill>
                  <a:srgbClr val="FF0000"/>
                </a:solidFill>
              </a:rPr>
              <a:t>Να και το χρώμα</a:t>
            </a:r>
            <a:r>
              <a:rPr lang="el-GR" b="1" i="1" dirty="0" smtClean="0">
                <a:solidFill>
                  <a:srgbClr val="FF0000"/>
                </a:solidFill>
              </a:rPr>
              <a:t>!</a:t>
            </a:r>
            <a:r>
              <a:rPr lang="el-GR" dirty="0" smtClean="0">
                <a:solidFill>
                  <a:srgbClr val="FF0000"/>
                </a:solidFill>
              </a:rPr>
              <a:t/>
            </a:r>
            <a:br>
              <a:rPr lang="el-GR" dirty="0" smtClean="0">
                <a:solidFill>
                  <a:srgbClr val="FF0000"/>
                </a:solidFill>
              </a:rPr>
            </a:b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GRUNDIG_T1110_MET_BEELD_0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1500174"/>
            <a:ext cx="6000792" cy="435771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>
                <a:solidFill>
                  <a:srgbClr val="FF0000"/>
                </a:solidFill>
              </a:rPr>
              <a:t>1998, η τηλεόραση με "νέα" όψη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25PT730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71604" y="1500174"/>
            <a:ext cx="6000792" cy="421484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συσκευές </a:t>
            </a:r>
            <a:r>
              <a:rPr lang="en-US" b="1" dirty="0">
                <a:solidFill>
                  <a:srgbClr val="FF0000"/>
                </a:solidFill>
              </a:rPr>
              <a:t>plasma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hitachi_cmp421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4414" y="1357298"/>
            <a:ext cx="6572296" cy="478634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</TotalTime>
  <Words>65</Words>
  <Application>Microsoft Office PowerPoint</Application>
  <PresentationFormat>Προβολή στην οθόνη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Δικαιοσύνη</vt:lpstr>
      <vt:lpstr>Εξέλιξη της Τηλεόρασης</vt:lpstr>
      <vt:lpstr>η πρώτη τηλεόραση, έδειχνε απλά κινούμενες εικόνες</vt:lpstr>
      <vt:lpstr>η τηλεόραση μεγαλώνει, 30 εκ. από την Telefunken</vt:lpstr>
      <vt:lpstr>από τα πρώτα μοντέλα μετά τον πόλεμο</vt:lpstr>
      <vt:lpstr>η πρώτη 24 ιντσών έρχεται από την Αμερική</vt:lpstr>
      <vt:lpstr>και μια φορητή "βαλίτσα", αλλά λίγο βαριά(50 κιλά)</vt:lpstr>
      <vt:lpstr>Να και το χρώμα! </vt:lpstr>
      <vt:lpstr>1998, η τηλεόραση με "νέα" όψη</vt:lpstr>
      <vt:lpstr>συσκευές plasma</vt:lpstr>
      <vt:lpstr>home cinema 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Εξέλιξη της Τηλεόρασης</dc:title>
  <dc:creator>Δημητρης  Πατσιουρας</dc:creator>
  <cp:lastModifiedBy>Δημητρης  Πατσιουρας</cp:lastModifiedBy>
  <cp:revision>2</cp:revision>
  <dcterms:created xsi:type="dcterms:W3CDTF">2018-06-03T08:50:49Z</dcterms:created>
  <dcterms:modified xsi:type="dcterms:W3CDTF">2018-06-03T09:09:54Z</dcterms:modified>
</cp:coreProperties>
</file>