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B6C657-1B64-4D43-89C8-A969D974F8A4}" type="datetimeFigureOut">
              <a:rPr lang="el-GR" smtClean="0"/>
              <a:t>24/5/2018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AC4DE2-D29B-43CC-95D8-B3932577B04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ΤΑ ΕΠΑΓΓΕΛΜΑΤΑ ΤΗΣ ΤΗΛΕΟΡΑΣΗΣ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128566" cy="138098"/>
          </a:xfrm>
        </p:spPr>
        <p:txBody>
          <a:bodyPr>
            <a:normAutofit fontScale="475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ΣΥΝΤΑΚΤΗΣ ΤΑΙΝΙΩΝ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286544" cy="407196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ΦΩΤΟΓΡΑΦΟΣ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357298"/>
            <a:ext cx="6215105" cy="464346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ΣΧΕΔΙΑΣΤΗΣ ΦΩΤΙΣΜΟΥ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357298"/>
            <a:ext cx="6072230" cy="442915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ΑΝΙΜΑΤΕΡ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6572296" cy="44291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ΑΡΧΙΤΕΚΤΟΝΑΣ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6572296" cy="41434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ΓΡΑΦΙΣΤΑΣ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357298"/>
            <a:ext cx="6500858" cy="45720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ΔΗΜΟΣΙΟΓΡΑΦΟΣ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5786478" cy="478634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ΕΙΚΟΝΟΓΡΑΦΟΣ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6215105" cy="464347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ΕΚΔΟΤΗΣ ΕΦΗΜΕΡΙΔΑΣ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215105" cy="45720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ΗΧΟΛΗΠΤΗΣ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786610" cy="53578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C000"/>
                </a:solidFill>
              </a:rPr>
              <a:t>ΚΑΜΕΡΑΜΑΝ</a:t>
            </a:r>
            <a:endParaRPr lang="el-GR" b="1" dirty="0">
              <a:solidFill>
                <a:srgbClr val="FFC000"/>
              </a:solidFill>
            </a:endParaRPr>
          </a:p>
        </p:txBody>
      </p:sp>
      <p:pic>
        <p:nvPicPr>
          <p:cNvPr id="4" name="3 - Θέση περιεχομένου" descr="img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500858" cy="435771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18</Words>
  <Application>Microsoft Office PowerPoint</Application>
  <PresentationFormat>Προβολή στην οθόνη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Αφθονία</vt:lpstr>
      <vt:lpstr>ΤΑ ΕΠΑΓΓΕΛΜΑΤΑ ΤΗΣ ΤΗΛΕΟΡΑΣΗΣ</vt:lpstr>
      <vt:lpstr>ΑΝΙΜΑΤΕΡ</vt:lpstr>
      <vt:lpstr>ΑΡΧΙΤΕΚΤΟΝΑΣ</vt:lpstr>
      <vt:lpstr>ΓΡΑΦΙΣΤΑΣ</vt:lpstr>
      <vt:lpstr>ΔΗΜΟΣΙΟΓΡΑΦΟΣ</vt:lpstr>
      <vt:lpstr>ΕΙΚΟΝΟΓΡΑΦΟΣ</vt:lpstr>
      <vt:lpstr>ΕΚΔΟΤΗΣ ΕΦΗΜΕΡΙΔΑΣ</vt:lpstr>
      <vt:lpstr>ΗΧΟΛΗΠΤΗΣ</vt:lpstr>
      <vt:lpstr>ΚΑΜΕΡΑΜΑΝ</vt:lpstr>
      <vt:lpstr>ΣΥΝΤΑΚΤΗΣ ΤΑΙΝΙΩΝ</vt:lpstr>
      <vt:lpstr>ΦΩΤΟΓΡΑΦΟΣ</vt:lpstr>
      <vt:lpstr>ΣΧΕΔΙΑΣΤΗΣ ΦΩΤΙΣΜΟΥ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ΕΠΑΓΓΕΛΜΑΤΑ ΤΗΣ ΤΗΛΕΟΡΑΣΗΣ</dc:title>
  <dc:creator>Δημητρης  Πατσιουρας</dc:creator>
  <cp:lastModifiedBy>Δημητρης  Πατσιουρας</cp:lastModifiedBy>
  <cp:revision>2</cp:revision>
  <dcterms:created xsi:type="dcterms:W3CDTF">2018-05-24T14:08:44Z</dcterms:created>
  <dcterms:modified xsi:type="dcterms:W3CDTF">2018-05-24T14:28:48Z</dcterms:modified>
</cp:coreProperties>
</file>