
<file path=[Content_Types].xml><?xml version="1.0" encoding="utf-8"?>
<Types xmlns="http://schemas.openxmlformats.org/package/2006/content-types">
  <Default Extension="png" ContentType="image/png"/>
  <Default Extension="web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crdownload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5" r:id="rId6"/>
    <p:sldId id="262" r:id="rId7"/>
    <p:sldId id="264" r:id="rId8"/>
    <p:sldId id="261" r:id="rId9"/>
    <p:sldId id="263" r:id="rId10"/>
    <p:sldId id="266" r:id="rId11"/>
    <p:sldId id="267" r:id="rId12"/>
    <p:sldId id="268" r:id="rId13"/>
    <p:sldId id="260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B8B-5BF0-49AB-92B5-E6407B5F1A1C}" type="datetimeFigureOut">
              <a:rPr lang="el-GR" smtClean="0"/>
              <a:t>13/02/2023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F1BC339-C122-4AA5-999B-637A26C57A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3051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B8B-5BF0-49AB-92B5-E6407B5F1A1C}" type="datetimeFigureOut">
              <a:rPr lang="el-GR" smtClean="0"/>
              <a:t>13/02/2023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1BC339-C122-4AA5-999B-637A26C57A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1663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B8B-5BF0-49AB-92B5-E6407B5F1A1C}" type="datetimeFigureOut">
              <a:rPr lang="el-GR" smtClean="0"/>
              <a:t>13/02/2023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1BC339-C122-4AA5-999B-637A26C57A41}" type="slidenum">
              <a:rPr lang="el-GR" smtClean="0"/>
              <a:t>‹#›</a:t>
            </a:fld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197200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B8B-5BF0-49AB-92B5-E6407B5F1A1C}" type="datetimeFigureOut">
              <a:rPr lang="el-GR" smtClean="0"/>
              <a:t>13/02/2023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1BC339-C122-4AA5-999B-637A26C57A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61203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B8B-5BF0-49AB-92B5-E6407B5F1A1C}" type="datetimeFigureOut">
              <a:rPr lang="el-GR" smtClean="0"/>
              <a:t>13/02/2023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1BC339-C122-4AA5-999B-637A26C57A41}" type="slidenum">
              <a:rPr lang="el-GR" smtClean="0"/>
              <a:t>‹#›</a:t>
            </a:fld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81270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B8B-5BF0-49AB-92B5-E6407B5F1A1C}" type="datetimeFigureOut">
              <a:rPr lang="el-GR" smtClean="0"/>
              <a:t>13/02/2023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1BC339-C122-4AA5-999B-637A26C57A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647896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B8B-5BF0-49AB-92B5-E6407B5F1A1C}" type="datetimeFigureOut">
              <a:rPr lang="el-GR" smtClean="0"/>
              <a:t>13/02/2023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C339-C122-4AA5-999B-637A26C57A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59739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B8B-5BF0-49AB-92B5-E6407B5F1A1C}" type="datetimeFigureOut">
              <a:rPr lang="el-GR" smtClean="0"/>
              <a:t>13/02/2023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C339-C122-4AA5-999B-637A26C57A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32642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B8B-5BF0-49AB-92B5-E6407B5F1A1C}" type="datetimeFigureOut">
              <a:rPr lang="el-GR" smtClean="0"/>
              <a:t>13/02/2023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C339-C122-4AA5-999B-637A26C57A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90991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B8B-5BF0-49AB-92B5-E6407B5F1A1C}" type="datetimeFigureOut">
              <a:rPr lang="el-GR" smtClean="0"/>
              <a:t>13/02/2023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F1BC339-C122-4AA5-999B-637A26C57A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34675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B8B-5BF0-49AB-92B5-E6407B5F1A1C}" type="datetimeFigureOut">
              <a:rPr lang="el-GR" smtClean="0"/>
              <a:t>13/02/2023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1BC339-C122-4AA5-999B-637A26C57A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08906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B8B-5BF0-49AB-92B5-E6407B5F1A1C}" type="datetimeFigureOut">
              <a:rPr lang="el-GR" smtClean="0"/>
              <a:t>13/02/2023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F1BC339-C122-4AA5-999B-637A26C57A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6695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B8B-5BF0-49AB-92B5-E6407B5F1A1C}" type="datetimeFigureOut">
              <a:rPr lang="el-GR" smtClean="0"/>
              <a:t>13/02/2023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C339-C122-4AA5-999B-637A26C57A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632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B8B-5BF0-49AB-92B5-E6407B5F1A1C}" type="datetimeFigureOut">
              <a:rPr lang="el-GR" smtClean="0"/>
              <a:t>13/02/2023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C339-C122-4AA5-999B-637A26C57A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61367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B8B-5BF0-49AB-92B5-E6407B5F1A1C}" type="datetimeFigureOut">
              <a:rPr lang="el-GR" smtClean="0"/>
              <a:t>13/02/2023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1BC339-C122-4AA5-999B-637A26C57A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62730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8DB8B-5BF0-49AB-92B5-E6407B5F1A1C}" type="datetimeFigureOut">
              <a:rPr lang="el-GR" smtClean="0"/>
              <a:t>13/02/2023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F1BC339-C122-4AA5-999B-637A26C57A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81794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98DB8B-5BF0-49AB-92B5-E6407B5F1A1C}" type="datetimeFigureOut">
              <a:rPr lang="el-GR" smtClean="0"/>
              <a:t>13/02/2023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F1BC339-C122-4AA5-999B-637A26C57A41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8847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eb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eb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crdownload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433848" y="1841679"/>
            <a:ext cx="9144000" cy="3252385"/>
          </a:xfrm>
        </p:spPr>
        <p:txBody>
          <a:bodyPr>
            <a:normAutofit fontScale="90000"/>
          </a:bodyPr>
          <a:lstStyle/>
          <a:p>
            <a:r>
              <a:rPr lang="el-GR" sz="9800" b="1" dirty="0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>Ύδρευση στα παλιότερα χρόνια</a:t>
            </a:r>
            <a:r>
              <a:rPr lang="el-GR" b="1" dirty="0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</a:rPr>
              <a:t/>
            </a:r>
            <a:br>
              <a:rPr lang="el-GR" b="1" dirty="0">
                <a:ln w="76200">
                  <a:solidFill>
                    <a:schemeClr val="tx1"/>
                  </a:solidFill>
                </a:ln>
                <a:solidFill>
                  <a:srgbClr val="002060"/>
                </a:solidFill>
              </a:rPr>
            </a:br>
            <a:endParaRPr lang="el-GR" dirty="0">
              <a:ln w="76200">
                <a:solidFill>
                  <a:schemeClr val="tx1"/>
                </a:solidFill>
              </a:ln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257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442" y="1181680"/>
            <a:ext cx="6568225" cy="471684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117307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ΠΛΥΣΙΜΟ ΡΟΥΧΩΝ</a:t>
            </a:r>
            <a:endParaRPr lang="el-GR" b="1" dirty="0">
              <a:solidFill>
                <a:srgbClr val="002060"/>
              </a:solidFill>
            </a:endParaRP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541" y="2133600"/>
            <a:ext cx="7362743" cy="37782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7405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377" y="1004552"/>
            <a:ext cx="7740203" cy="466215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8862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006" y="1004552"/>
            <a:ext cx="7147988" cy="459775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78533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346" y="1159099"/>
            <a:ext cx="8226646" cy="461063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21423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b="1" dirty="0" smtClean="0">
                <a:solidFill>
                  <a:srgbClr val="002060"/>
                </a:solidFill>
              </a:rPr>
              <a:t>ΖΕΣΤΑΜΑ ΝΕΡΟΥ</a:t>
            </a:r>
            <a:endParaRPr lang="el-GR" sz="5400" b="1" dirty="0">
              <a:solidFill>
                <a:srgbClr val="00206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9865" y="1790163"/>
            <a:ext cx="7392474" cy="441745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145482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pPr algn="ctr"/>
            <a:r>
              <a:rPr lang="el-GR" b="1" dirty="0" smtClean="0">
                <a:solidFill>
                  <a:srgbClr val="002060"/>
                </a:solidFill>
              </a:rPr>
              <a:t>Η ΠΡΩΤΗ ΒΡΥΣΗ</a:t>
            </a:r>
            <a:endParaRPr lang="el-GR" b="1" dirty="0">
              <a:solidFill>
                <a:srgbClr val="00206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287" y="1690688"/>
            <a:ext cx="7418231" cy="4351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43629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sz="8000" b="1" dirty="0" smtClean="0">
                <a:solidFill>
                  <a:srgbClr val="002060"/>
                </a:solidFill>
              </a:rPr>
              <a:t>ΝΕΡΟΥΛΑΣ</a:t>
            </a:r>
            <a:endParaRPr lang="el-GR" sz="8000" b="1" dirty="0">
              <a:solidFill>
                <a:srgbClr val="00206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18" y="2012660"/>
            <a:ext cx="7662930" cy="4351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590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Θέση περιεχομένου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2889" y="1319538"/>
            <a:ext cx="8216721" cy="461762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41723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b="1" dirty="0" smtClean="0">
                <a:solidFill>
                  <a:srgbClr val="002060"/>
                </a:solidFill>
              </a:rPr>
              <a:t>ΠΑΓΟΠΩΛΗΣ</a:t>
            </a:r>
            <a:endParaRPr lang="el-GR" sz="6000" b="1" dirty="0">
              <a:solidFill>
                <a:srgbClr val="002060"/>
              </a:solidFill>
            </a:endParaRPr>
          </a:p>
        </p:txBody>
      </p:sp>
      <p:pic>
        <p:nvPicPr>
          <p:cNvPr id="12" name="Θέση περιεχομένου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6530" y="1825625"/>
            <a:ext cx="7521261" cy="4351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418303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166" y="1349107"/>
            <a:ext cx="7559899" cy="4351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89499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6000" b="1" dirty="0" smtClean="0">
                <a:solidFill>
                  <a:srgbClr val="002060"/>
                </a:solidFill>
              </a:rPr>
              <a:t>ΠΗΓΕΣ</a:t>
            </a:r>
            <a:endParaRPr lang="el-GR" sz="6000" b="1" dirty="0">
              <a:solidFill>
                <a:srgbClr val="002060"/>
              </a:solidFill>
            </a:endParaRP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831" y="1690688"/>
            <a:ext cx="8178084" cy="409575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91870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375" y="1568048"/>
            <a:ext cx="8229600" cy="435133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7275022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0016" y="618186"/>
            <a:ext cx="7160653" cy="57568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339592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l-GR" sz="5400" b="1" dirty="0" smtClean="0">
                <a:solidFill>
                  <a:srgbClr val="002060"/>
                </a:solidFill>
              </a:rPr>
              <a:t>ΠΗΓΑΔΙΑ</a:t>
            </a:r>
            <a:endParaRPr lang="el-GR" sz="5400" b="1" dirty="0">
              <a:solidFill>
                <a:srgbClr val="002060"/>
              </a:solidFill>
            </a:endParaRPr>
          </a:p>
        </p:txBody>
      </p:sp>
      <p:pic>
        <p:nvPicPr>
          <p:cNvPr id="6" name="Θέση περιεχομένου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72" y="1690688"/>
            <a:ext cx="5692461" cy="41402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3158979339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48</TotalTime>
  <Words>12</Words>
  <Application>Microsoft Office PowerPoint</Application>
  <PresentationFormat>Ευρεία οθόνη</PresentationFormat>
  <Paragraphs>8</Paragraphs>
  <Slides>16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16</vt:i4>
      </vt:variant>
    </vt:vector>
  </HeadingPairs>
  <TitlesOfParts>
    <vt:vector size="20" baseType="lpstr">
      <vt:lpstr>Arial</vt:lpstr>
      <vt:lpstr>Century Gothic</vt:lpstr>
      <vt:lpstr>Wingdings 3</vt:lpstr>
      <vt:lpstr>Wisp</vt:lpstr>
      <vt:lpstr>Ύδρευση στα παλιότερα χρόνια </vt:lpstr>
      <vt:lpstr>ΝΕΡΟΥΛΑΣ</vt:lpstr>
      <vt:lpstr>Παρουσίαση του PowerPoint</vt:lpstr>
      <vt:lpstr>ΠΑΓΟΠΩΛΗΣ</vt:lpstr>
      <vt:lpstr>Παρουσίαση του PowerPoint</vt:lpstr>
      <vt:lpstr>ΠΗΓΕΣ</vt:lpstr>
      <vt:lpstr>Παρουσίαση του PowerPoint</vt:lpstr>
      <vt:lpstr>Παρουσίαση του PowerPoint</vt:lpstr>
      <vt:lpstr>ΠΗΓΑΔΙΑ</vt:lpstr>
      <vt:lpstr>Παρουσίαση του PowerPoint</vt:lpstr>
      <vt:lpstr>ΠΛΥΣΙΜΟ ΡΟΥΧΩΝ</vt:lpstr>
      <vt:lpstr>Παρουσίαση του PowerPoint</vt:lpstr>
      <vt:lpstr>Παρουσίαση του PowerPoint</vt:lpstr>
      <vt:lpstr>Παρουσίαση του PowerPoint</vt:lpstr>
      <vt:lpstr>ΖΕΣΤΑΜΑ ΝΕΡΟΥ</vt:lpstr>
      <vt:lpstr>Η ΠΡΩΤΗ ΒΡΥΣΗ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Ύδρευση στα παλιότερα χρόνια</dc:title>
  <dc:creator>Μαρία Κάλφα</dc:creator>
  <cp:lastModifiedBy>Μαρία Κάλφα</cp:lastModifiedBy>
  <cp:revision>7</cp:revision>
  <dcterms:created xsi:type="dcterms:W3CDTF">2023-02-13T17:36:56Z</dcterms:created>
  <dcterms:modified xsi:type="dcterms:W3CDTF">2023-02-13T18:25:47Z</dcterms:modified>
</cp:coreProperties>
</file>