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71BBF8-220D-4E22-99E4-02BA57728AD6}" type="datetimeFigureOut">
              <a:rPr lang="el-GR" smtClean="0"/>
              <a:pPr/>
              <a:t>10/12/2024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843AB1-77B9-4E54-9459-CF73C8C2A28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772400" cy="2786081"/>
          </a:xfr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7200" b="1" dirty="0" smtClean="0"/>
              <a:t>Σπίτια της Ελλάδας</a:t>
            </a:r>
            <a:endParaRPr lang="el-GR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 smtClean="0"/>
              <a:t>ΜΑΚΕΔΟΝΙΑ</a:t>
            </a:r>
            <a:endParaRPr lang="el-GR" sz="6000" b="1" dirty="0"/>
          </a:p>
        </p:txBody>
      </p:sp>
      <p:pic>
        <p:nvPicPr>
          <p:cNvPr id="6" name="5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6858048" cy="4357718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 smtClean="0"/>
              <a:t>ΗΠΕΙΡΟΣ</a:t>
            </a:r>
            <a:endParaRPr lang="el-GR" sz="6000" b="1" dirty="0"/>
          </a:p>
        </p:txBody>
      </p:sp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6858048" cy="435771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/>
              <a:t>ΜΑΝΗ</a:t>
            </a:r>
            <a:endParaRPr lang="el-GR" sz="5400" b="1" dirty="0"/>
          </a:p>
        </p:txBody>
      </p:sp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85926"/>
            <a:ext cx="6858048" cy="407196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/>
              <a:t>ΚΥΚΛΑΔΕΣ</a:t>
            </a:r>
            <a:endParaRPr lang="el-GR" sz="6600" b="1" dirty="0"/>
          </a:p>
        </p:txBody>
      </p:sp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6786610" cy="4429156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/>
              <a:t>ΔΩΔΕΚΑΝΗΣΑ</a:t>
            </a:r>
            <a:endParaRPr lang="el-GR" sz="5400" b="1" dirty="0"/>
          </a:p>
        </p:txBody>
      </p:sp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6929486" cy="4143404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/>
              <a:t>ΕΠΤΑΝΗΣΑ</a:t>
            </a:r>
            <a:endParaRPr lang="el-GR" sz="5400" b="1" dirty="0"/>
          </a:p>
        </p:txBody>
      </p:sp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6858048" cy="4714907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/>
              <a:t>ΚΡΗΤΗ</a:t>
            </a:r>
            <a:endParaRPr lang="el-GR" sz="6600" b="1" dirty="0"/>
          </a:p>
        </p:txBody>
      </p:sp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6858048" cy="4500594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ΠΗΛΙΟ</a:t>
            </a:r>
            <a:endParaRPr lang="el-GR" dirty="0"/>
          </a:p>
        </p:txBody>
      </p:sp>
      <p:pic>
        <p:nvPicPr>
          <p:cNvPr id="4" name="3 - Θέση περιεχομένου" descr="Καταγραφή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6643734" cy="43391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</TotalTime>
  <Words>11</Words>
  <Application>Microsoft Office PowerPoint</Application>
  <PresentationFormat>Προβολή στην οθόνη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Αφθονία</vt:lpstr>
      <vt:lpstr>Σπίτια της Ελλάδας</vt:lpstr>
      <vt:lpstr>ΜΑΚΕΔΟΝΙΑ</vt:lpstr>
      <vt:lpstr>ΗΠΕΙΡΟΣ</vt:lpstr>
      <vt:lpstr>ΜΑΝΗ</vt:lpstr>
      <vt:lpstr>ΚΥΚΛΑΔΕΣ</vt:lpstr>
      <vt:lpstr>ΔΩΔΕΚΑΝΗΣΑ</vt:lpstr>
      <vt:lpstr>ΕΠΤΑΝΗΣΑ</vt:lpstr>
      <vt:lpstr>ΚΡΗΤΗ</vt:lpstr>
      <vt:lpstr>ΠΗΛΙΟ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Σπίτια της Ελλάδας</dc:title>
  <dc:creator>Compaq CQ57-302SV</dc:creator>
  <cp:lastModifiedBy>School</cp:lastModifiedBy>
  <cp:revision>13</cp:revision>
  <dcterms:created xsi:type="dcterms:W3CDTF">2024-12-09T18:01:03Z</dcterms:created>
  <dcterms:modified xsi:type="dcterms:W3CDTF">2024-12-10T08:31:24Z</dcterms:modified>
</cp:coreProperties>
</file>