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52CE28-3096-4B9B-BCD2-C73767AEDD39}" type="datetimeFigureOut">
              <a:rPr lang="el-GR" smtClean="0"/>
              <a:pPr/>
              <a:t>26/1/2016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76365D-659C-469C-9342-FF5866069AE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Αλκυόνη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πουλί που χαρίζει ζεστασιά στον χειμώνα</a:t>
            </a:r>
          </a:p>
          <a:p>
            <a:r>
              <a:rPr lang="el-GR" sz="1800" dirty="0" smtClean="0"/>
              <a:t>ΝΗΠΙΑΓΩΓΕΙΟ ΛΑΚΚΩΜΑΤΟΣ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s-ahYhQ3rC4/UtwdMMqsNDI/AAAAAAAAExQ/eIcXBFWSP7E/s1600/2011-02-26_1546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50099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are-news.gr/wp-content/uploads/302099-alkyon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143668" cy="616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riki.pblogs.gr/files/f/513521-blog%2015%20%C3%81%C3%AB%C3%AA%C3%B5%C3%BC%C3%AD%C3%A7%20%28Alcedo%20atthis%29%20common%20kingfis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1438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hare-news.gr/wp-content/uploads/Eisvogel-Brutkes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137661" cy="484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f-kemmern.de/images/Voegel%20u%20andere/Eisvoge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71504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eaching2kindergarten.files.wordpress.com/2013/01/020_20_kingfisher_415x275.jpg?w=415&amp;h=2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82818" cy="5024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DtJ_HMXuor8/UPkMYhn0JLI/AAAAAAAAsCk/4r5x04Ywxnc/s1600/eisvo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500066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thensmagazine.gr/photos/articles/thumbs_large/eb0dcead143aba93405e4beed2cde5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arkoslazaros.files.wordpress.com/2015/01/2011-02-26_1545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21523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10</Words>
  <Application>Microsoft Office PowerPoint</Application>
  <PresentationFormat>Προβολή στην οθόνη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Ηλιοστάσιο</vt:lpstr>
      <vt:lpstr>Αλκυόνη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Αλκυόνη</dc:title>
  <dc:creator>ΔΕΣΠΟΙΝΑ</dc:creator>
  <cp:lastModifiedBy>ΔΕΣΠΟΙΝΑ</cp:lastModifiedBy>
  <cp:revision>5</cp:revision>
  <dcterms:created xsi:type="dcterms:W3CDTF">2016-01-26T08:32:38Z</dcterms:created>
  <dcterms:modified xsi:type="dcterms:W3CDTF">2016-01-26T09:21:28Z</dcterms:modified>
</cp:coreProperties>
</file>