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67BD522-0628-4F46-9FA3-E47120D561BC}" type="datetimeFigureOut">
              <a:rPr lang="el-GR" smtClean="0"/>
              <a:t>31/12/2023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449E928-F3A0-43DC-8ADB-BD8AE6DCBFF7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BD522-0628-4F46-9FA3-E47120D561BC}" type="datetimeFigureOut">
              <a:rPr lang="el-GR" smtClean="0"/>
              <a:t>31/12/2023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9E928-F3A0-43DC-8ADB-BD8AE6DCBFF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67BD522-0628-4F46-9FA3-E47120D561BC}" type="datetimeFigureOut">
              <a:rPr lang="el-GR" smtClean="0"/>
              <a:t>31/12/2023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449E928-F3A0-43DC-8ADB-BD8AE6DCBFF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BD522-0628-4F46-9FA3-E47120D561BC}" type="datetimeFigureOut">
              <a:rPr lang="el-GR" smtClean="0"/>
              <a:t>31/12/2023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9E928-F3A0-43DC-8ADB-BD8AE6DCBFF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7BD522-0628-4F46-9FA3-E47120D561BC}" type="datetimeFigureOut">
              <a:rPr lang="el-GR" smtClean="0"/>
              <a:t>31/12/2023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449E928-F3A0-43DC-8ADB-BD8AE6DCBFF7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BD522-0628-4F46-9FA3-E47120D561BC}" type="datetimeFigureOut">
              <a:rPr lang="el-GR" smtClean="0"/>
              <a:t>31/12/2023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9E928-F3A0-43DC-8ADB-BD8AE6DCBFF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BD522-0628-4F46-9FA3-E47120D561BC}" type="datetimeFigureOut">
              <a:rPr lang="el-GR" smtClean="0"/>
              <a:t>31/12/2023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9E928-F3A0-43DC-8ADB-BD8AE6DCBFF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BD522-0628-4F46-9FA3-E47120D561BC}" type="datetimeFigureOut">
              <a:rPr lang="el-GR" smtClean="0"/>
              <a:t>31/12/2023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9E928-F3A0-43DC-8ADB-BD8AE6DCBFF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7BD522-0628-4F46-9FA3-E47120D561BC}" type="datetimeFigureOut">
              <a:rPr lang="el-GR" smtClean="0"/>
              <a:t>31/12/2023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9E928-F3A0-43DC-8ADB-BD8AE6DCBFF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BD522-0628-4F46-9FA3-E47120D561BC}" type="datetimeFigureOut">
              <a:rPr lang="el-GR" smtClean="0"/>
              <a:t>31/12/2023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9E928-F3A0-43DC-8ADB-BD8AE6DCBFF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7BD522-0628-4F46-9FA3-E47120D561BC}" type="datetimeFigureOut">
              <a:rPr lang="el-GR" smtClean="0"/>
              <a:t>31/12/2023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449E928-F3A0-43DC-8ADB-BD8AE6DCBFF7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67BD522-0628-4F46-9FA3-E47120D561BC}" type="datetimeFigureOut">
              <a:rPr lang="el-GR" smtClean="0"/>
              <a:t>31/12/2023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449E928-F3A0-43DC-8ADB-BD8AE6DCBFF7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ΕΛΛΑΔΑ ΤΑ ΡΟΛΟΓΙΑ ΣΟΥ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43130"/>
          </a:xfrm>
        </p:spPr>
        <p:txBody>
          <a:bodyPr>
            <a:normAutofit/>
          </a:bodyPr>
          <a:lstStyle/>
          <a:p>
            <a:r>
              <a:rPr lang="el-GR" sz="6000" b="1" dirty="0" smtClean="0">
                <a:solidFill>
                  <a:schemeClr val="tx2"/>
                </a:solidFill>
              </a:rPr>
              <a:t>Μια πόλη ένα Ρολόι</a:t>
            </a:r>
            <a:endParaRPr lang="el-GR" sz="6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000" b="1" dirty="0" smtClean="0"/>
              <a:t>ΚΟΖΑΝΗ</a:t>
            </a:r>
            <a:endParaRPr lang="el-GR" sz="6000" b="1" dirty="0"/>
          </a:p>
        </p:txBody>
      </p:sp>
      <p:pic>
        <p:nvPicPr>
          <p:cNvPr id="4" name="3 - Θέση περιεχομένου" descr="3311690614_e88f53d6ea_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71612"/>
            <a:ext cx="6572296" cy="4525963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b="1" dirty="0" smtClean="0"/>
              <a:t>ΞΑΝΘΗ</a:t>
            </a:r>
            <a:endParaRPr lang="el-GR" sz="5400" b="1" dirty="0"/>
          </a:p>
        </p:txBody>
      </p:sp>
      <p:pic>
        <p:nvPicPr>
          <p:cNvPr id="4" name="3 - Θέση περιεχομένου" descr="20210208-134310_19_425936_type132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43050"/>
            <a:ext cx="6768233" cy="4525963"/>
          </a:xfrm>
          <a:prstGeom prst="rect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b="1" dirty="0" smtClean="0"/>
              <a:t>ΙΩΑΝΝΙΝΑ</a:t>
            </a:r>
            <a:endParaRPr lang="el-GR" sz="5400" b="1" dirty="0"/>
          </a:p>
        </p:txBody>
      </p:sp>
      <p:pic>
        <p:nvPicPr>
          <p:cNvPr id="7" name="6 - Θέση περιεχομένου" descr="roloi_resiz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71612"/>
            <a:ext cx="6858048" cy="4826000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000" b="1" dirty="0" smtClean="0"/>
              <a:t>ΓΡΕΒΕΝΑ</a:t>
            </a:r>
            <a:endParaRPr lang="el-GR" sz="6000" b="1" dirty="0"/>
          </a:p>
        </p:txBody>
      </p:sp>
      <p:pic>
        <p:nvPicPr>
          <p:cNvPr id="4" name="3 - Θέση περιεχομένου" descr="Roloi Grev 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643050"/>
            <a:ext cx="6858047" cy="4525963"/>
          </a:xfrm>
          <a:prstGeom prst="rect">
            <a:avLst/>
          </a:prstGeom>
          <a:ln w="2286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b="1" dirty="0" smtClean="0"/>
              <a:t>ΤΡΙΚΑΛΑ</a:t>
            </a:r>
            <a:endParaRPr lang="el-GR" sz="5400" b="1" dirty="0"/>
          </a:p>
        </p:txBody>
      </p:sp>
      <p:pic>
        <p:nvPicPr>
          <p:cNvPr id="4" name="3 - Θέση περιεχομένου" descr="roloi-trikala-kontin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71612"/>
            <a:ext cx="6643733" cy="4676795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b="1" dirty="0" smtClean="0"/>
              <a:t>ΑΡΑΧΩΒΑ</a:t>
            </a:r>
            <a:endParaRPr lang="el-GR" sz="5400" b="1" dirty="0"/>
          </a:p>
        </p:txBody>
      </p:sp>
      <p:pic>
        <p:nvPicPr>
          <p:cNvPr id="4" name="3 - Θέση περιεχομένου" descr="roloi-arachovas1920_onparnassos_patrino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714488"/>
            <a:ext cx="6972320" cy="4294823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b="1" dirty="0" smtClean="0"/>
              <a:t>ΑΡΤΑ</a:t>
            </a:r>
            <a:endParaRPr lang="el-GR" sz="5400" b="1" dirty="0"/>
          </a:p>
        </p:txBody>
      </p:sp>
      <p:pic>
        <p:nvPicPr>
          <p:cNvPr id="4" name="3 - Θέση περιεχομένου" descr="αρχείο λήψη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643050"/>
            <a:ext cx="6929486" cy="4500593"/>
          </a:xfrm>
          <a:prstGeom prst="rect">
            <a:avLst/>
          </a:prstGeom>
          <a:ln w="2286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</TotalTime>
  <Words>15</Words>
  <Application>Microsoft Office PowerPoint</Application>
  <PresentationFormat>Προβολή στην οθόνη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Αφθονία</vt:lpstr>
      <vt:lpstr>ΕΛΛΑΔΑ ΤΑ ΡΟΛΟΓΙΑ ΣΟΥ</vt:lpstr>
      <vt:lpstr>ΚΟΖΑΝΗ</vt:lpstr>
      <vt:lpstr>ΞΑΝΘΗ</vt:lpstr>
      <vt:lpstr>ΙΩΑΝΝΙΝΑ</vt:lpstr>
      <vt:lpstr>ΓΡΕΒΕΝΑ</vt:lpstr>
      <vt:lpstr>ΤΡΙΚΑΛΑ</vt:lpstr>
      <vt:lpstr>ΑΡΑΧΩΒΑ</vt:lpstr>
      <vt:lpstr>ΑΡΤΑ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ΕΛΛΑΔΑ ΤΑ ΡΟΛΟΓΙΑ ΣΟΥ</dc:title>
  <dc:creator>Compaq CQ57-302SV</dc:creator>
  <cp:lastModifiedBy>Compaq CQ57-302SV</cp:lastModifiedBy>
  <cp:revision>5</cp:revision>
  <dcterms:created xsi:type="dcterms:W3CDTF">2023-12-31T10:01:03Z</dcterms:created>
  <dcterms:modified xsi:type="dcterms:W3CDTF">2023-12-31T10:48:11Z</dcterms:modified>
</cp:coreProperties>
</file>