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5ED91E-5C01-4D30-AC4B-8B5B547E4E13}" type="datetimeFigureOut">
              <a:rPr lang="el-GR" smtClean="0"/>
              <a:t>31/12/2017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723F96-3B7C-45E9-8E03-272C37D146FC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Πουλιά του Χειμώνα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Κίσσα</a:t>
            </a:r>
            <a:endParaRPr lang="el-GR" b="1" dirty="0"/>
          </a:p>
        </p:txBody>
      </p:sp>
      <p:pic>
        <p:nvPicPr>
          <p:cNvPr id="4" name="3 - Θέση περιεχομένου" descr="Garrulus_glandarius_B_Luc_Viatou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00174"/>
            <a:ext cx="6858048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Σπουργίτι</a:t>
            </a:r>
            <a:endParaRPr lang="el-GR" b="1" dirty="0"/>
          </a:p>
        </p:txBody>
      </p:sp>
      <p:pic>
        <p:nvPicPr>
          <p:cNvPr id="4" name="3 - Θέση περιεχομένου" descr="moineau-domestiqu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572296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Κουκουβάγια</a:t>
            </a:r>
            <a:endParaRPr lang="el-GR" b="1" dirty="0"/>
          </a:p>
        </p:txBody>
      </p:sp>
      <p:pic>
        <p:nvPicPr>
          <p:cNvPr id="4" name="3 - Θέση περιεχομένου" descr="29723496073_0edca38c07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670" y="1882775"/>
            <a:ext cx="6326659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Καρδερίνα</a:t>
            </a:r>
            <a:endParaRPr lang="el-GR" b="1" dirty="0"/>
          </a:p>
        </p:txBody>
      </p:sp>
      <p:pic>
        <p:nvPicPr>
          <p:cNvPr id="4" name="3 - Θέση περιεχομένου" descr="ma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7286676" cy="45720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Σταχτοσουσουράδα</a:t>
            </a:r>
            <a:endParaRPr lang="el-GR" b="1" dirty="0"/>
          </a:p>
        </p:txBody>
      </p:sp>
      <p:pic>
        <p:nvPicPr>
          <p:cNvPr id="4" name="3 - Θέση περιεχομένου" descr="hq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428736"/>
            <a:ext cx="6500858" cy="464347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Δεκαοχτούρα</a:t>
            </a:r>
            <a:endParaRPr lang="el-GR" b="1" dirty="0"/>
          </a:p>
        </p:txBody>
      </p:sp>
      <p:pic>
        <p:nvPicPr>
          <p:cNvPr id="4" name="3 - Θέση περιεχομένου" descr="Dekaoxtou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500" y="1927225"/>
            <a:ext cx="6731000" cy="44831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Καλόγερος</a:t>
            </a:r>
            <a:endParaRPr lang="el-GR" b="1" dirty="0"/>
          </a:p>
        </p:txBody>
      </p:sp>
      <p:pic>
        <p:nvPicPr>
          <p:cNvPr id="4" name="3 - Θέση περιεχομένου" descr="12-03-26-05024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6929486" cy="42862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10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Ζωντάνια</vt:lpstr>
      <vt:lpstr>Πουλιά του Χειμώνα</vt:lpstr>
      <vt:lpstr>Κίσσα</vt:lpstr>
      <vt:lpstr>Σπουργίτι</vt:lpstr>
      <vt:lpstr>Κουκουβάγια</vt:lpstr>
      <vt:lpstr>Καρδερίνα</vt:lpstr>
      <vt:lpstr>Σταχτοσουσουράδα</vt:lpstr>
      <vt:lpstr>Δεκαοχτούρα</vt:lpstr>
      <vt:lpstr>Καλόγερος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Πουλιά του Χειμώνα</dc:title>
  <dc:creator>Δημητρης  Πατσιουρας</dc:creator>
  <cp:lastModifiedBy>Δημητρης  Πατσιουρας</cp:lastModifiedBy>
  <cp:revision>4</cp:revision>
  <dcterms:created xsi:type="dcterms:W3CDTF">2017-12-31T09:26:48Z</dcterms:created>
  <dcterms:modified xsi:type="dcterms:W3CDTF">2017-12-31T09:58:51Z</dcterms:modified>
</cp:coreProperties>
</file>