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0D6870-A00D-4423-912F-3B8A14C5215B}" type="datetimeFigureOut">
              <a:rPr lang="el-GR" smtClean="0"/>
              <a:t>14/01/2016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ECD4F7-CEE7-43D7-9994-7E3DE7DCF0B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ip-lakkom.chal.sch.gr/site/wp-content/uploads/2015/08/dali_sculptur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Σαλβαδόρ Νταλί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«</a:t>
            </a:r>
            <a:r>
              <a:rPr lang="en-US" b="1" dirty="0" smtClean="0"/>
              <a:t>T</a:t>
            </a:r>
            <a:r>
              <a:rPr lang="el-GR" b="1" dirty="0"/>
              <a:t>α </a:t>
            </a:r>
            <a:r>
              <a:rPr lang="el-GR" b="1" dirty="0" smtClean="0"/>
              <a:t>λιωμένα ρολόγια»</a:t>
            </a:r>
          </a:p>
          <a:p>
            <a:endParaRPr lang="el-GR" b="1" dirty="0"/>
          </a:p>
          <a:p>
            <a:r>
              <a:rPr lang="el-GR" sz="1800" b="1" dirty="0" smtClean="0"/>
              <a:t>Νηπιαγωγείο  Λακκώματος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cbarcelona.gr/gr/images/08-salvador-dali-mustach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85794"/>
            <a:ext cx="4214842" cy="5214974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6215074" y="5857892"/>
            <a:ext cx="173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Σαλβαδόρ Νταλί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pemptousia.gr/wp-content/uploads/2012/02/dal_02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796208" cy="585155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blogs.sch.gr/14nipathin/files/2012/01/dali-ti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857232"/>
            <a:ext cx="6572296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logs.sch.gr/14nipathin/files/2012/01/persistence-of-mem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6858048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ali_sculptu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643050"/>
            <a:ext cx="2428892" cy="3071834"/>
          </a:xfrm>
          <a:prstGeom prst="rect">
            <a:avLst/>
          </a:prstGeom>
          <a:noFill/>
        </p:spPr>
      </p:pic>
      <p:pic>
        <p:nvPicPr>
          <p:cNvPr id="19460" name="Picture 4" descr="http://blogs.sch.gr/14nipathin/files/2012/01/dscn7002-225x3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714488"/>
            <a:ext cx="2357439" cy="30003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12</Words>
  <Application>Microsoft Office PowerPoint</Application>
  <PresentationFormat>Προβολή στην οθόνη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Άποψη</vt:lpstr>
      <vt:lpstr>Σαλβαδόρ Νταλί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Σαλβαδόρ Νταλί</dc:title>
  <dc:creator>School</dc:creator>
  <cp:lastModifiedBy>School</cp:lastModifiedBy>
  <cp:revision>3</cp:revision>
  <dcterms:created xsi:type="dcterms:W3CDTF">2016-01-14T08:43:39Z</dcterms:created>
  <dcterms:modified xsi:type="dcterms:W3CDTF">2016-01-14T09:04:25Z</dcterms:modified>
</cp:coreProperties>
</file>