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4C6C-CD73-4BE6-A087-28B64CE67C0E}" type="datetimeFigureOut">
              <a:rPr lang="el-GR" smtClean="0"/>
              <a:pPr/>
              <a:t>11/01/2016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0826DA-3537-4083-8F02-27131E1C11C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4C6C-CD73-4BE6-A087-28B64CE67C0E}" type="datetimeFigureOut">
              <a:rPr lang="el-GR" smtClean="0"/>
              <a:pPr/>
              <a:t>11/01/2016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26DA-3537-4083-8F02-27131E1C11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4C6C-CD73-4BE6-A087-28B64CE67C0E}" type="datetimeFigureOut">
              <a:rPr lang="el-GR" smtClean="0"/>
              <a:pPr/>
              <a:t>11/01/2016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26DA-3537-4083-8F02-27131E1C11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4C6C-CD73-4BE6-A087-28B64CE67C0E}" type="datetimeFigureOut">
              <a:rPr lang="el-GR" smtClean="0"/>
              <a:pPr/>
              <a:t>11/01/2016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26DA-3537-4083-8F02-27131E1C11C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4C6C-CD73-4BE6-A087-28B64CE67C0E}" type="datetimeFigureOut">
              <a:rPr lang="el-GR" smtClean="0"/>
              <a:pPr/>
              <a:t>11/01/2016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0826DA-3537-4083-8F02-27131E1C11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4C6C-CD73-4BE6-A087-28B64CE67C0E}" type="datetimeFigureOut">
              <a:rPr lang="el-GR" smtClean="0"/>
              <a:pPr/>
              <a:t>11/01/2016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26DA-3537-4083-8F02-27131E1C11C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4C6C-CD73-4BE6-A087-28B64CE67C0E}" type="datetimeFigureOut">
              <a:rPr lang="el-GR" smtClean="0"/>
              <a:pPr/>
              <a:t>11/01/2016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26DA-3537-4083-8F02-27131E1C11C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4C6C-CD73-4BE6-A087-28B64CE67C0E}" type="datetimeFigureOut">
              <a:rPr lang="el-GR" smtClean="0"/>
              <a:pPr/>
              <a:t>11/01/2016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26DA-3537-4083-8F02-27131E1C11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4C6C-CD73-4BE6-A087-28B64CE67C0E}" type="datetimeFigureOut">
              <a:rPr lang="el-GR" smtClean="0"/>
              <a:pPr/>
              <a:t>11/01/2016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26DA-3537-4083-8F02-27131E1C11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4C6C-CD73-4BE6-A087-28B64CE67C0E}" type="datetimeFigureOut">
              <a:rPr lang="el-GR" smtClean="0"/>
              <a:pPr/>
              <a:t>11/01/2016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26DA-3537-4083-8F02-27131E1C11C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4C6C-CD73-4BE6-A087-28B64CE67C0E}" type="datetimeFigureOut">
              <a:rPr lang="el-GR" smtClean="0"/>
              <a:pPr/>
              <a:t>11/01/2016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0826DA-3537-4083-8F02-27131E1C11C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404C6C-CD73-4BE6-A087-28B64CE67C0E}" type="datetimeFigureOut">
              <a:rPr lang="el-GR" smtClean="0"/>
              <a:pPr/>
              <a:t>11/01/2016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30826DA-3537-4083-8F02-27131E1C11C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/>
              <a:t>Ρολόγια σε πόλεις της Ελλάδας </a:t>
            </a:r>
            <a:endParaRPr lang="en-US" b="1" dirty="0" smtClean="0"/>
          </a:p>
          <a:p>
            <a:endParaRPr lang="el-GR" sz="1400" b="1" dirty="0" smtClean="0">
              <a:latin typeface="+mj-lt"/>
            </a:endParaRPr>
          </a:p>
          <a:p>
            <a:r>
              <a:rPr lang="el-GR" sz="1400" b="1" smtClean="0">
                <a:latin typeface="+mj-lt"/>
              </a:rPr>
              <a:t>ΝΗΠΙΑΓΩΓΕΙΟ </a:t>
            </a:r>
            <a:r>
              <a:rPr lang="el-GR" sz="1400" b="1" dirty="0" smtClean="0">
                <a:latin typeface="+mj-lt"/>
              </a:rPr>
              <a:t>ΛΑΚΚΩΜΑΤΟΣ</a:t>
            </a:r>
            <a:endParaRPr lang="el-GR" sz="1400" b="1" dirty="0">
              <a:latin typeface="+mj-lt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Το   ρ ο λ ό ι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Αθήνα , το ρολόι του Αίολου  </a:t>
            </a:r>
            <a:endParaRPr lang="el-GR" sz="2800" dirty="0"/>
          </a:p>
        </p:txBody>
      </p:sp>
      <p:pic>
        <p:nvPicPr>
          <p:cNvPr id="4" name="3 - Θέση περιεχομένου" descr="http://www.athensattica.gr/media/k2/gallerychamp/item5381/modal/aerides3.jp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957387" y="2133600"/>
            <a:ext cx="56864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Κοζάνη, το ρολόι της πλατείας</a:t>
            </a:r>
            <a:endParaRPr lang="el-GR" sz="2800" dirty="0"/>
          </a:p>
        </p:txBody>
      </p:sp>
      <p:pic>
        <p:nvPicPr>
          <p:cNvPr id="4" name="3 - Θέση περιεχομένου" descr="http://photos.wikimapia.org/p/00/01/07/67/55_big.jp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943100" y="1590675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Ξάνθη, το ρολόι στην πλατεία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http://img.hotelsline.gr/photo_m/Xanthi/Xanthi/29_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643050"/>
            <a:ext cx="353854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Ιωάννινα</a:t>
            </a:r>
            <a:endParaRPr lang="el-GR" dirty="0"/>
          </a:p>
        </p:txBody>
      </p:sp>
      <p:pic>
        <p:nvPicPr>
          <p:cNvPr id="4" name="3 - Θέση περιεχομένου" descr="http://www-ioa.epcon.gr/Buildings/Buildings_files/Photos/NEW/Roloi1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85926"/>
            <a:ext cx="635798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el-GR" sz="2800" dirty="0" smtClean="0"/>
              <a:t>Καλαμάτα, </a:t>
            </a:r>
            <a:r>
              <a:rPr lang="el-GR" sz="2400" dirty="0" smtClean="0"/>
              <a:t>το </a:t>
            </a:r>
            <a:r>
              <a:rPr lang="el-GR" sz="2400" dirty="0"/>
              <a:t>ρολόι και μνημείο ηρώων στη κεντρική πλατεία της Μεσσήνης</a:t>
            </a:r>
            <a:br>
              <a:rPr lang="el-GR" sz="2400" dirty="0"/>
            </a:br>
            <a:endParaRPr lang="el-GR" sz="2400" dirty="0"/>
          </a:p>
        </p:txBody>
      </p:sp>
      <p:pic>
        <p:nvPicPr>
          <p:cNvPr id="4" name="3 - Θέση περιεχομένου" descr="messini001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643050"/>
            <a:ext cx="292895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dirty="0"/>
              <a:t>Το Δημαρχείο και το Ρολόι της Νάουσας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3 - Θέση περιεχομένου" descr="http://www.e-naousa.gr/userfiles/image/naousa/public-buildings/dimarxeio-roloi_1.jp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752600" y="14478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Θεσσαλονίκη, το ρολόι στην πλατεία Αριστοτέλους  </a:t>
            </a:r>
            <a:endParaRPr lang="el-GR" sz="2800" dirty="0"/>
          </a:p>
        </p:txBody>
      </p:sp>
      <p:pic>
        <p:nvPicPr>
          <p:cNvPr id="4" name="3 - Θέση περιεχομένου" descr="http://www.k-mag.gr/wp-content/uploads/2013/03/roloi-aristotelous.jp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990600" y="1524000"/>
            <a:ext cx="762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</TotalTime>
  <Words>58</Words>
  <Application>Microsoft Office PowerPoint</Application>
  <PresentationFormat>Προβολή στην οθόνη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Δικαιοσύνη</vt:lpstr>
      <vt:lpstr>Το   ρ ο λ ό ι</vt:lpstr>
      <vt:lpstr>Αθήνα , το ρολόι του Αίολου  </vt:lpstr>
      <vt:lpstr>Κοζάνη, το ρολόι της πλατείας</vt:lpstr>
      <vt:lpstr>Ξάνθη, το ρολόι στην πλατεία</vt:lpstr>
      <vt:lpstr>Ιωάννινα</vt:lpstr>
      <vt:lpstr>Καλαμάτα, το ρολόι και μνημείο ηρώων στη κεντρική πλατεία της Μεσσήνης </vt:lpstr>
      <vt:lpstr>Το Δημαρχείο και το Ρολόι της Νάουσας </vt:lpstr>
      <vt:lpstr>Θεσσαλονίκη, το ρολόι στην πλατεία Αριστοτέλους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ρολόι</dc:title>
  <dc:creator>School</dc:creator>
  <cp:lastModifiedBy>School</cp:lastModifiedBy>
  <cp:revision>3</cp:revision>
  <dcterms:created xsi:type="dcterms:W3CDTF">2016-01-11T07:42:51Z</dcterms:created>
  <dcterms:modified xsi:type="dcterms:W3CDTF">2016-01-11T09:57:20Z</dcterms:modified>
</cp:coreProperties>
</file>