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166A-514E-4322-8928-78CD52CB267C}" type="datetimeFigureOut">
              <a:rPr lang="el-GR" smtClean="0"/>
              <a:t>20/11/2019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F4FB-52FD-4A0E-8BA9-43E14F14F72D}" type="slidenum">
              <a:rPr lang="el-GR" smtClean="0"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166A-514E-4322-8928-78CD52CB267C}" type="datetimeFigureOut">
              <a:rPr lang="el-GR" smtClean="0"/>
              <a:t>20/11/2019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F4FB-52FD-4A0E-8BA9-43E14F14F72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166A-514E-4322-8928-78CD52CB267C}" type="datetimeFigureOut">
              <a:rPr lang="el-GR" smtClean="0"/>
              <a:t>20/11/2019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F4FB-52FD-4A0E-8BA9-43E14F14F72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166A-514E-4322-8928-78CD52CB267C}" type="datetimeFigureOut">
              <a:rPr lang="el-GR" smtClean="0"/>
              <a:t>20/11/2019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F4FB-52FD-4A0E-8BA9-43E14F14F72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166A-514E-4322-8928-78CD52CB267C}" type="datetimeFigureOut">
              <a:rPr lang="el-GR" smtClean="0"/>
              <a:t>20/11/2019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CB0F4FB-52FD-4A0E-8BA9-43E14F14F72D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166A-514E-4322-8928-78CD52CB267C}" type="datetimeFigureOut">
              <a:rPr lang="el-GR" smtClean="0"/>
              <a:t>20/11/2019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F4FB-52FD-4A0E-8BA9-43E14F14F72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166A-514E-4322-8928-78CD52CB267C}" type="datetimeFigureOut">
              <a:rPr lang="el-GR" smtClean="0"/>
              <a:t>20/11/2019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F4FB-52FD-4A0E-8BA9-43E14F14F72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166A-514E-4322-8928-78CD52CB267C}" type="datetimeFigureOut">
              <a:rPr lang="el-GR" smtClean="0"/>
              <a:t>20/11/2019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F4FB-52FD-4A0E-8BA9-43E14F14F72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166A-514E-4322-8928-78CD52CB267C}" type="datetimeFigureOut">
              <a:rPr lang="el-GR" smtClean="0"/>
              <a:t>20/11/2019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F4FB-52FD-4A0E-8BA9-43E14F14F72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166A-514E-4322-8928-78CD52CB267C}" type="datetimeFigureOut">
              <a:rPr lang="el-GR" smtClean="0"/>
              <a:t>20/11/2019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F4FB-52FD-4A0E-8BA9-43E14F14F72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166A-514E-4322-8928-78CD52CB267C}" type="datetimeFigureOut">
              <a:rPr lang="el-GR" smtClean="0"/>
              <a:t>20/11/2019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F4FB-52FD-4A0E-8BA9-43E14F14F72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5BA166A-514E-4322-8928-78CD52CB267C}" type="datetimeFigureOut">
              <a:rPr lang="el-GR" smtClean="0"/>
              <a:t>20/11/2019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B0F4FB-52FD-4A0E-8BA9-43E14F14F72D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Ο ΠΥΡΟΣΒΕΣΤΗΣ ΚΑΙ ΤΟ ΕΡΓΟ ΤΟΥ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</a:t>
            </a:r>
            <a:r>
              <a:rPr lang="el-GR" dirty="0" smtClean="0"/>
              <a:t>υροσβεστικός σάκος</a:t>
            </a:r>
            <a:endParaRPr lang="el-GR" dirty="0"/>
          </a:p>
        </p:txBody>
      </p:sp>
      <p:pic>
        <p:nvPicPr>
          <p:cNvPr id="4" name="3 - Θέση περιεχομένου" descr="20170913_2202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600200"/>
            <a:ext cx="5143536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Πυροσβεστικός φακός</a:t>
            </a:r>
            <a:endParaRPr lang="el-GR" dirty="0"/>
          </a:p>
        </p:txBody>
      </p:sp>
      <p:pic>
        <p:nvPicPr>
          <p:cNvPr id="4" name="3 - Θέση περιεχομένου" descr="4399-large_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428736"/>
            <a:ext cx="5929354" cy="461567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Μάνικα</a:t>
            </a:r>
            <a:endParaRPr lang="el-GR" b="1" dirty="0"/>
          </a:p>
        </p:txBody>
      </p:sp>
      <p:pic>
        <p:nvPicPr>
          <p:cNvPr id="4" name="3 - Θέση περιεχομένου" descr="732mani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357298"/>
            <a:ext cx="6000792" cy="450059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Σκάλα</a:t>
            </a:r>
            <a:endParaRPr lang="el-GR" b="1" dirty="0"/>
          </a:p>
        </p:txBody>
      </p:sp>
      <p:pic>
        <p:nvPicPr>
          <p:cNvPr id="4" name="3 - Θέση περιεχομένου" descr="nosokomeio-askisi-sostratos-0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600200"/>
            <a:ext cx="6643734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 fontScale="90000"/>
          </a:bodyPr>
          <a:lstStyle/>
          <a:p>
            <a:r>
              <a:rPr lang="el-GR" sz="11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Το έργο του Πυροσβέστη</a:t>
            </a:r>
            <a:endParaRPr lang="el-GR" sz="11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Καταγραφή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571480"/>
            <a:ext cx="6858048" cy="55721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Καταγραφή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714356"/>
            <a:ext cx="6858048" cy="53578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Καταγραφή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714356"/>
            <a:ext cx="6643733" cy="521497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Καταγραφή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714356"/>
            <a:ext cx="6572296" cy="53578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Καταγραφή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785794"/>
            <a:ext cx="6286544" cy="528641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Η ΣΤΟΛΗ ΤΟΥ</a:t>
            </a:r>
            <a:endParaRPr lang="el-GR" b="1" dirty="0"/>
          </a:p>
        </p:txBody>
      </p:sp>
      <p:pic>
        <p:nvPicPr>
          <p:cNvPr id="4" name="3 - Θέση περιεχομένου" descr="1502100-510x828-228x2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214422"/>
            <a:ext cx="5429288" cy="4500594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Καταγραφή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857232"/>
            <a:ext cx="6643734" cy="5072097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Καταγραφή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857232"/>
            <a:ext cx="6286543" cy="492922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Καταγραφή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857232"/>
            <a:ext cx="6072230" cy="485778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Το κράνος του</a:t>
            </a:r>
            <a:endParaRPr lang="el-GR" b="1" dirty="0"/>
          </a:p>
        </p:txBody>
      </p:sp>
      <p:pic>
        <p:nvPicPr>
          <p:cNvPr id="4" name="3 - Θέση περιεχομένου" descr="1594_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285860"/>
            <a:ext cx="6500858" cy="457203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Τα γάντια του</a:t>
            </a:r>
            <a:endParaRPr lang="el-GR" b="1" dirty="0"/>
          </a:p>
        </p:txBody>
      </p:sp>
      <p:pic>
        <p:nvPicPr>
          <p:cNvPr id="4" name="3 - Θέση περιεχομένου" descr="04a8df368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36458"/>
            <a:ext cx="8229600" cy="463600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Οι μπότες του</a:t>
            </a:r>
            <a:endParaRPr lang="el-GR" b="1" dirty="0"/>
          </a:p>
        </p:txBody>
      </p:sp>
      <p:pic>
        <p:nvPicPr>
          <p:cNvPr id="4" name="3 - Θέση περιεχομένου" descr="pl11710164-marine_solas_med_ce_cerificate_rubber_fireman_boots_harvik_9687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600200"/>
            <a:ext cx="6643734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5083188"/>
          </a:xfrm>
        </p:spPr>
        <p:txBody>
          <a:bodyPr>
            <a:noAutofit/>
          </a:bodyPr>
          <a:lstStyle/>
          <a:p>
            <a:r>
              <a:rPr lang="el-GR" sz="1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Τα εργαλεία του</a:t>
            </a:r>
            <a:endParaRPr lang="el-GR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Πυροσβεστήρας</a:t>
            </a:r>
            <a:endParaRPr lang="el-GR" b="1" dirty="0"/>
          </a:p>
        </p:txBody>
      </p:sp>
      <p:pic>
        <p:nvPicPr>
          <p:cNvPr id="4" name="3 - Θέση περιεχομένου" descr="products-_________________52f3d526d4b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7737" y="1600200"/>
            <a:ext cx="4708525" cy="47085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Πυροσβεστικό όχημα</a:t>
            </a:r>
            <a:endParaRPr lang="el-GR" b="1" dirty="0"/>
          </a:p>
        </p:txBody>
      </p:sp>
      <p:pic>
        <p:nvPicPr>
          <p:cNvPr id="4" name="3 - Θέση περιεχομένου" descr="214c90783ea48aca3abc6e8fda4c556a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8525" y="1600200"/>
            <a:ext cx="7526949" cy="47085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Πυροσβεστικός κρουνός</a:t>
            </a:r>
            <a:endParaRPr lang="el-GR" dirty="0"/>
          </a:p>
        </p:txBody>
      </p:sp>
      <p:pic>
        <p:nvPicPr>
          <p:cNvPr id="4" name="3 - Θέση περιεχομένου" descr="πυροσβεστικός-κρουνός-τράπεζα-φωτογραφιών__k08562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428736"/>
            <a:ext cx="5500726" cy="457203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</TotalTime>
  <Words>36</Words>
  <Application>Microsoft Office PowerPoint</Application>
  <PresentationFormat>Προβολή στην οθόνη (4:3)</PresentationFormat>
  <Paragraphs>14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Αποκορύφωμα</vt:lpstr>
      <vt:lpstr>Ο ΠΥΡΟΣΒΕΣΤΗΣ ΚΑΙ ΤΟ ΕΡΓΟ ΤΟΥ</vt:lpstr>
      <vt:lpstr>Η ΣΤΟΛΗ ΤΟΥ</vt:lpstr>
      <vt:lpstr>Το κράνος του</vt:lpstr>
      <vt:lpstr>Τα γάντια του</vt:lpstr>
      <vt:lpstr>Οι μπότες του</vt:lpstr>
      <vt:lpstr>Τα εργαλεία του</vt:lpstr>
      <vt:lpstr>Πυροσβεστήρας</vt:lpstr>
      <vt:lpstr>Πυροσβεστικό όχημα</vt:lpstr>
      <vt:lpstr>Πυροσβεστικός κρουνός</vt:lpstr>
      <vt:lpstr>Πυροσβεστικός σάκος</vt:lpstr>
      <vt:lpstr>Πυροσβεστικός φακός</vt:lpstr>
      <vt:lpstr>Μάνικα</vt:lpstr>
      <vt:lpstr>Σκάλα</vt:lpstr>
      <vt:lpstr>Το έργο του Πυροσβέστη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ΠΥΡΟΣΒΕΣΤΗΣ ΚΑΙ ΤΟ ΕΡΓΟ ΤΟΥ</dc:title>
  <dc:creator>Δημητρης  Πατσιουρας</dc:creator>
  <cp:lastModifiedBy>Δημητρης  Πατσιουρας</cp:lastModifiedBy>
  <cp:revision>6</cp:revision>
  <dcterms:created xsi:type="dcterms:W3CDTF">2019-11-20T16:47:37Z</dcterms:created>
  <dcterms:modified xsi:type="dcterms:W3CDTF">2019-11-20T17:40:27Z</dcterms:modified>
</cp:coreProperties>
</file>