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D706-F8F2-471B-9097-F4A9EEFAB0CF}" type="datetimeFigureOut">
              <a:rPr lang="el-GR" smtClean="0"/>
              <a:t>14/02/2018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5E10-5F4C-48CC-92DA-AC4E1576BC6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D706-F8F2-471B-9097-F4A9EEFAB0CF}" type="datetimeFigureOut">
              <a:rPr lang="el-GR" smtClean="0"/>
              <a:t>14/02/2018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5E10-5F4C-48CC-92DA-AC4E1576BC6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D706-F8F2-471B-9097-F4A9EEFAB0CF}" type="datetimeFigureOut">
              <a:rPr lang="el-GR" smtClean="0"/>
              <a:t>14/02/2018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5E10-5F4C-48CC-92DA-AC4E1576BC6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D706-F8F2-471B-9097-F4A9EEFAB0CF}" type="datetimeFigureOut">
              <a:rPr lang="el-GR" smtClean="0"/>
              <a:t>14/02/2018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5E10-5F4C-48CC-92DA-AC4E1576BC6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D706-F8F2-471B-9097-F4A9EEFAB0CF}" type="datetimeFigureOut">
              <a:rPr lang="el-GR" smtClean="0"/>
              <a:t>14/02/2018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5E10-5F4C-48CC-92DA-AC4E1576BC6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D706-F8F2-471B-9097-F4A9EEFAB0CF}" type="datetimeFigureOut">
              <a:rPr lang="el-GR" smtClean="0"/>
              <a:t>14/02/2018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5E10-5F4C-48CC-92DA-AC4E1576BC6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D706-F8F2-471B-9097-F4A9EEFAB0CF}" type="datetimeFigureOut">
              <a:rPr lang="el-GR" smtClean="0"/>
              <a:t>14/02/2018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5E10-5F4C-48CC-92DA-AC4E1576BC6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D706-F8F2-471B-9097-F4A9EEFAB0CF}" type="datetimeFigureOut">
              <a:rPr lang="el-GR" smtClean="0"/>
              <a:t>14/02/2018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5E10-5F4C-48CC-92DA-AC4E1576BC6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D706-F8F2-471B-9097-F4A9EEFAB0CF}" type="datetimeFigureOut">
              <a:rPr lang="el-GR" smtClean="0"/>
              <a:t>14/02/2018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5E10-5F4C-48CC-92DA-AC4E1576BC6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D706-F8F2-471B-9097-F4A9EEFAB0CF}" type="datetimeFigureOut">
              <a:rPr lang="el-GR" smtClean="0"/>
              <a:t>14/02/2018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5E10-5F4C-48CC-92DA-AC4E1576BC6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D706-F8F2-471B-9097-F4A9EEFAB0CF}" type="datetimeFigureOut">
              <a:rPr lang="el-GR" smtClean="0"/>
              <a:t>14/02/2018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5E10-5F4C-48CC-92DA-AC4E1576BC6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7D706-F8F2-471B-9097-F4A9EEFAB0CF}" type="datetimeFigureOut">
              <a:rPr lang="el-GR" smtClean="0"/>
              <a:t>14/02/2018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C5E10-5F4C-48CC-92DA-AC4E1576BC64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ΑΠΟΚΡΙΑΤΙΚΑ ΕΘΙΜΑ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Φανός- Κοζάνη</a:t>
            </a:r>
            <a:endParaRPr lang="el-GR" b="1" dirty="0"/>
          </a:p>
        </p:txBody>
      </p:sp>
      <p:pic>
        <p:nvPicPr>
          <p:cNvPr id="4" name="3 - Θέση περιεχομένου" descr="apokries-stin-kozani-kentrikos-fano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714488"/>
            <a:ext cx="6215106" cy="428628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</a:t>
            </a:r>
            <a:r>
              <a:rPr lang="el-GR" b="1" dirty="0" smtClean="0"/>
              <a:t>τοιχειά της </a:t>
            </a:r>
            <a:r>
              <a:rPr lang="el-GR" b="1" dirty="0" err="1" smtClean="0"/>
              <a:t>Χάρμαινας</a:t>
            </a:r>
            <a:r>
              <a:rPr lang="el-GR" b="1" dirty="0" smtClean="0"/>
              <a:t>-Άμφισσα</a:t>
            </a:r>
            <a:endParaRPr lang="el-GR" b="1" dirty="0"/>
          </a:p>
        </p:txBody>
      </p:sp>
      <p:pic>
        <p:nvPicPr>
          <p:cNvPr id="4" name="3 - Θέση περιεχομένου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428736"/>
            <a:ext cx="7000924" cy="443545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err="1" smtClean="0"/>
              <a:t>Αλευρομουτζουρώματα</a:t>
            </a:r>
            <a:r>
              <a:rPr lang="el-GR" b="1" dirty="0" smtClean="0"/>
              <a:t> στο Γαλαξίδι</a:t>
            </a:r>
            <a:endParaRPr lang="el-GR" b="1" dirty="0"/>
          </a:p>
        </p:txBody>
      </p:sp>
      <p:pic>
        <p:nvPicPr>
          <p:cNvPr id="4" name="3 - Θέση περιεχομένου" descr="3009_02232015_sooc1424706083-3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Ο βλάχικος γάμος της Θήβας</a:t>
            </a:r>
            <a:endParaRPr lang="el-GR" b="1" dirty="0"/>
          </a:p>
        </p:txBody>
      </p:sp>
      <p:pic>
        <p:nvPicPr>
          <p:cNvPr id="4" name="3 - Θέση περιεχομένου" descr="10140886_vlaxikosgamos11.limghandl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71612"/>
            <a:ext cx="6858026" cy="408226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Οι «</a:t>
            </a:r>
            <a:r>
              <a:rPr lang="el-GR" b="1" dirty="0" err="1"/>
              <a:t>Τζαμάλες</a:t>
            </a:r>
            <a:r>
              <a:rPr lang="el-GR" b="1" dirty="0"/>
              <a:t>» στα </a:t>
            </a:r>
            <a:r>
              <a:rPr lang="el-GR" b="1" dirty="0" smtClean="0"/>
              <a:t>Γιάννενα</a:t>
            </a:r>
            <a:endParaRPr lang="el-GR" dirty="0"/>
          </a:p>
        </p:txBody>
      </p:sp>
      <p:pic>
        <p:nvPicPr>
          <p:cNvPr id="4" name="3 - Θέση περιεχομένου" descr="tzamal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00174"/>
            <a:ext cx="6524649" cy="430134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Το Έθιμο της Καμήλας στην </a:t>
            </a:r>
            <a:r>
              <a:rPr lang="el-GR" b="1" dirty="0" err="1"/>
              <a:t>Κάινα</a:t>
            </a:r>
            <a:r>
              <a:rPr lang="el-GR" b="1" dirty="0"/>
              <a:t> Χανίων</a:t>
            </a:r>
            <a:endParaRPr lang="el-GR" dirty="0"/>
          </a:p>
        </p:txBody>
      </p:sp>
      <p:pic>
        <p:nvPicPr>
          <p:cNvPr id="4" name="3 - Θέση περιεχομένου" descr="K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643050"/>
            <a:ext cx="6858048" cy="435771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Ο </a:t>
            </a:r>
            <a:r>
              <a:rPr lang="el-GR" b="1" dirty="0" err="1" smtClean="0"/>
              <a:t>καντής</a:t>
            </a:r>
            <a:r>
              <a:rPr lang="el-GR" b="1" dirty="0" smtClean="0"/>
              <a:t> του Ρεθύμνου</a:t>
            </a:r>
            <a:endParaRPr lang="el-GR" b="1" dirty="0"/>
          </a:p>
        </p:txBody>
      </p:sp>
      <p:pic>
        <p:nvPicPr>
          <p:cNvPr id="4" name="3 - Θέση περιεχομένου" descr="690_9da75f2d-65ba-4a06-a6af-3a333556b0e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75" y="1643050"/>
            <a:ext cx="6572250" cy="428628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Το </a:t>
            </a:r>
            <a:r>
              <a:rPr lang="el-GR" b="1" dirty="0" err="1"/>
              <a:t>Μπουρανί</a:t>
            </a:r>
            <a:r>
              <a:rPr lang="el-GR" b="1" dirty="0"/>
              <a:t> στον Τύρναβο</a:t>
            </a:r>
            <a:endParaRPr lang="el-GR" dirty="0"/>
          </a:p>
        </p:txBody>
      </p:sp>
      <p:pic>
        <p:nvPicPr>
          <p:cNvPr id="4" name="3 - Θέση περιεχομένου" descr="mpouran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785926"/>
            <a:ext cx="6929486" cy="394415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36</Words>
  <Application>Microsoft Office PowerPoint</Application>
  <PresentationFormat>Προβολή στην οθόνη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ΑΠΟΚΡΙΑΤΙΚΑ ΕΘΙΜΑ</vt:lpstr>
      <vt:lpstr>Φανός- Κοζάνη</vt:lpstr>
      <vt:lpstr>Στοιχειά της Χάρμαινας-Άμφισσα</vt:lpstr>
      <vt:lpstr>Αλευρομουτζουρώματα στο Γαλαξίδι</vt:lpstr>
      <vt:lpstr>Ο βλάχικος γάμος της Θήβας</vt:lpstr>
      <vt:lpstr>Οι «Τζαμάλες» στα Γιάννενα</vt:lpstr>
      <vt:lpstr>Το Έθιμο της Καμήλας στην Κάινα Χανίων</vt:lpstr>
      <vt:lpstr>Ο καντής του Ρεθύμνου</vt:lpstr>
      <vt:lpstr>Το Μπουρανί στον Τύρναβο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ΑΠΟΚΡΙΑΤΙΚΑ ΕΘΙΜΑ</dc:title>
  <dc:creator>School</dc:creator>
  <cp:lastModifiedBy>School</cp:lastModifiedBy>
  <cp:revision>2</cp:revision>
  <dcterms:created xsi:type="dcterms:W3CDTF">2018-02-14T09:14:17Z</dcterms:created>
  <dcterms:modified xsi:type="dcterms:W3CDTF">2018-02-14T09:32:37Z</dcterms:modified>
</cp:coreProperties>
</file>