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A3BA1-F7FC-4DCF-BEA6-48A05979C77A}" type="datetimeFigureOut">
              <a:rPr lang="el-GR" smtClean="0"/>
              <a:t>13/03/2016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627F895-F010-4DAF-BA51-56E77ED073B5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A3BA1-F7FC-4DCF-BEA6-48A05979C77A}" type="datetimeFigureOut">
              <a:rPr lang="el-GR" smtClean="0"/>
              <a:t>13/03/2016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F895-F010-4DAF-BA51-56E77ED073B5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627F895-F010-4DAF-BA51-56E77ED073B5}" type="slidenum">
              <a:rPr lang="el-GR" smtClean="0"/>
              <a:t>‹#›</a:t>
            </a:fld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A3BA1-F7FC-4DCF-BEA6-48A05979C77A}" type="datetimeFigureOut">
              <a:rPr lang="el-GR" smtClean="0"/>
              <a:t>13/03/2016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A3BA1-F7FC-4DCF-BEA6-48A05979C77A}" type="datetimeFigureOut">
              <a:rPr lang="el-GR" smtClean="0"/>
              <a:t>13/03/2016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627F895-F010-4DAF-BA51-56E77ED073B5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A3BA1-F7FC-4DCF-BEA6-48A05979C77A}" type="datetimeFigureOut">
              <a:rPr lang="el-GR" smtClean="0"/>
              <a:t>13/03/2016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627F895-F010-4DAF-BA51-56E77ED073B5}" type="slidenum">
              <a:rPr lang="el-GR" smtClean="0"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D6A3BA1-F7FC-4DCF-BEA6-48A05979C77A}" type="datetimeFigureOut">
              <a:rPr lang="el-GR" smtClean="0"/>
              <a:t>13/03/2016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F895-F010-4DAF-BA51-56E77ED073B5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A3BA1-F7FC-4DCF-BEA6-48A05979C77A}" type="datetimeFigureOut">
              <a:rPr lang="el-GR" smtClean="0"/>
              <a:t>13/03/2016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- Θέση περιεχομένου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627F895-F010-4DAF-BA51-56E77ED073B5}" type="slidenum">
              <a:rPr lang="el-GR" smtClean="0"/>
              <a:t>‹#›</a:t>
            </a:fld>
            <a:endParaRPr lang="el-GR"/>
          </a:p>
        </p:txBody>
      </p:sp>
      <p:sp>
        <p:nvSpPr>
          <p:cNvPr id="23" name="22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A3BA1-F7FC-4DCF-BEA6-48A05979C77A}" type="datetimeFigureOut">
              <a:rPr lang="el-GR" smtClean="0"/>
              <a:t>13/03/2016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627F895-F010-4DAF-BA51-56E77ED073B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A3BA1-F7FC-4DCF-BEA6-48A05979C77A}" type="datetimeFigureOut">
              <a:rPr lang="el-GR" smtClean="0"/>
              <a:t>13/03/2016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27F895-F010-4DAF-BA51-56E77ED073B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Θέση περιεχομένου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627F895-F010-4DAF-BA51-56E77ED073B5}" type="slidenum">
              <a:rPr lang="el-GR" smtClean="0"/>
              <a:t>‹#›</a:t>
            </a:fld>
            <a:endParaRPr lang="el-GR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A3BA1-F7FC-4DCF-BEA6-48A05979C77A}" type="datetimeFigureOut">
              <a:rPr lang="el-GR" smtClean="0"/>
              <a:t>13/03/2016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627F895-F010-4DAF-BA51-56E77ED073B5}" type="slidenum">
              <a:rPr lang="el-GR" smtClean="0"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D6A3BA1-F7FC-4DCF-BEA6-48A05979C77A}" type="datetimeFigureOut">
              <a:rPr lang="el-GR" smtClean="0"/>
              <a:t>13/03/2016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D6A3BA1-F7FC-4DCF-BEA6-48A05979C77A}" type="datetimeFigureOut">
              <a:rPr lang="el-GR" smtClean="0"/>
              <a:t>13/03/2016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627F895-F010-4DAF-BA51-56E77ED073B5}" type="slidenum">
              <a:rPr lang="el-GR" smtClean="0"/>
              <a:t>‹#›</a:t>
            </a:fld>
            <a:endParaRPr lang="el-GR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ΝΗΠΙΑΓΩΓΕΙΟ ΛΑΚΚΩΜΑΤΟΣ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 smtClean="0"/>
              <a:t>Λιθόγλυπτα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4b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1071538" y="857232"/>
            <a:ext cx="6786610" cy="528639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23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1000100" y="714356"/>
            <a:ext cx="7504138" cy="507209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cms10-2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14348" y="571480"/>
            <a:ext cx="7643866" cy="528641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Dikefalos aetos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928662" y="857232"/>
            <a:ext cx="7143800" cy="485778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DSC_018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857224" y="785795"/>
            <a:ext cx="7215237" cy="507209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genika-11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809950" y="642919"/>
            <a:ext cx="7619702" cy="500066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zoforos-new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746474" y="714356"/>
            <a:ext cx="7468863" cy="507209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Φωτογραφία866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857224" y="785794"/>
            <a:ext cx="7500990" cy="507209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ημοτικός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</TotalTime>
  <Words>3</Words>
  <Application>Microsoft Office PowerPoint</Application>
  <PresentationFormat>Προβολή στην οθόνη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Δημοτικός</vt:lpstr>
      <vt:lpstr>Λιθόγλυπτα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Λιθόγλυπτα</dc:title>
  <dc:creator>Νηπιαγωγείο</dc:creator>
  <cp:lastModifiedBy>Νηπιαγωγείο</cp:lastModifiedBy>
  <cp:revision>2</cp:revision>
  <dcterms:created xsi:type="dcterms:W3CDTF">2016-03-13T18:50:43Z</dcterms:created>
  <dcterms:modified xsi:type="dcterms:W3CDTF">2016-03-13T19:01:58Z</dcterms:modified>
</cp:coreProperties>
</file>