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1353-0E59-43EF-86CC-0029F1FFB6DC}" type="datetimeFigureOut">
              <a:rPr lang="el-GR" smtClean="0"/>
              <a:t>10/4/2018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D50D-45D9-4625-BBDC-73FB333C5A0E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ΆΝΟΙΞΗ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3 - Θέση περιεχομένου" descr="lalad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402" y="1600200"/>
            <a:ext cx="6845195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l-GR" b="1" dirty="0" smtClean="0"/>
              <a:t>Και οι λίμνες γεμίζουν….</a:t>
            </a:r>
            <a:endParaRPr lang="el-GR" b="1" dirty="0"/>
          </a:p>
        </p:txBody>
      </p:sp>
      <p:pic>
        <p:nvPicPr>
          <p:cNvPr id="4" name="3 - Θέση περιεχομένου" descr="batraxos-batraxoi-lim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62944"/>
            <a:ext cx="8215370" cy="42521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  <a:solidFill>
            <a:srgbClr val="FFC000"/>
          </a:solidFill>
        </p:spPr>
        <p:txBody>
          <a:bodyPr/>
          <a:lstStyle/>
          <a:p>
            <a:r>
              <a:rPr lang="el-GR" b="1" dirty="0" smtClean="0"/>
              <a:t>Την άνοιξη η φύση ξυπνά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071802" y="1571612"/>
            <a:ext cx="2786082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14282" y="1571612"/>
            <a:ext cx="2857520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5857884" y="1571612"/>
            <a:ext cx="3000396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214282" y="3714752"/>
            <a:ext cx="2857520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5857884" y="3714752"/>
            <a:ext cx="3000396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3071802" y="3714752"/>
            <a:ext cx="2786082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14 - Εικόνα" descr="naturep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2857520" cy="2143140"/>
          </a:xfrm>
          <a:prstGeom prst="rect">
            <a:avLst/>
          </a:prstGeom>
        </p:spPr>
      </p:pic>
      <p:pic>
        <p:nvPicPr>
          <p:cNvPr id="16" name="15 - Εικόνα" descr="λίμνη-βατράχων-15080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571611"/>
            <a:ext cx="2786081" cy="2143139"/>
          </a:xfrm>
          <a:prstGeom prst="rect">
            <a:avLst/>
          </a:prstGeom>
        </p:spPr>
      </p:pic>
      <p:pic>
        <p:nvPicPr>
          <p:cNvPr id="17" name="16 - Εικόνα" descr="298144214963ac8af73cfd09abb5ea5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571612"/>
            <a:ext cx="3000396" cy="2143140"/>
          </a:xfrm>
          <a:prstGeom prst="rect">
            <a:avLst/>
          </a:prstGeom>
        </p:spPr>
      </p:pic>
      <p:pic>
        <p:nvPicPr>
          <p:cNvPr id="18" name="17 - Εικόνα" descr="arktouros_john_nikit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14752"/>
            <a:ext cx="2857520" cy="2143140"/>
          </a:xfrm>
          <a:prstGeom prst="rect">
            <a:avLst/>
          </a:prstGeom>
        </p:spPr>
      </p:pic>
      <p:pic>
        <p:nvPicPr>
          <p:cNvPr id="19" name="18 - Εικόνα" descr="224206062-images-of-spring-e15197637711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714752"/>
            <a:ext cx="2786082" cy="2143140"/>
          </a:xfrm>
          <a:prstGeom prst="rect">
            <a:avLst/>
          </a:prstGeom>
        </p:spPr>
      </p:pic>
      <p:pic>
        <p:nvPicPr>
          <p:cNvPr id="20" name="19 - Εικόνα" descr="Testudo_hermanni_boetgeri_15J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3714752"/>
            <a:ext cx="3000396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l-GR" b="1" dirty="0" smtClean="0"/>
              <a:t>Ανθίζουν τα δέντρα</a:t>
            </a:r>
            <a:endParaRPr lang="el-GR" b="1" dirty="0"/>
          </a:p>
        </p:txBody>
      </p:sp>
      <p:pic>
        <p:nvPicPr>
          <p:cNvPr id="4" name="3 - Θέση περιεχομένου" descr="ανθισμένα-αγρόκτημα-δέντρα-110023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86808" cy="43577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l-GR" b="1" dirty="0" smtClean="0"/>
              <a:t>Ανοίγουν τα λουλούδια</a:t>
            </a:r>
            <a:endParaRPr lang="el-GR" b="1" dirty="0"/>
          </a:p>
        </p:txBody>
      </p:sp>
      <p:pic>
        <p:nvPicPr>
          <p:cNvPr id="4" name="3 - Θέση περιεχομένου" descr="peony-flowers-1138053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8286808" cy="41434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b="1" dirty="0" smtClean="0"/>
              <a:t>Τα πουλιά επιστρέφουν…</a:t>
            </a:r>
            <a:endParaRPr lang="el-GR" b="1" dirty="0"/>
          </a:p>
        </p:txBody>
      </p:sp>
      <p:pic>
        <p:nvPicPr>
          <p:cNvPr id="4" name="3 - Θέση περιεχομένου" descr="xelido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8072494" cy="44291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l-GR" b="1" dirty="0" smtClean="0"/>
              <a:t>…..και γεννούν τα αυγά τους</a:t>
            </a:r>
            <a:endParaRPr lang="el-GR" b="1" dirty="0"/>
          </a:p>
        </p:txBody>
      </p:sp>
      <p:pic>
        <p:nvPicPr>
          <p:cNvPr id="4" name="3 - Θέση περιεχομένου" descr="xelidonofw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828680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l-GR" b="1" dirty="0" smtClean="0"/>
              <a:t>Τα ζώα ξυπνούν</a:t>
            </a:r>
            <a:endParaRPr lang="el-GR" b="1" dirty="0"/>
          </a:p>
        </p:txBody>
      </p:sp>
      <p:pic>
        <p:nvPicPr>
          <p:cNvPr id="4" name="3 - Θέση περιεχομένου" descr="arktouros_john_nikit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14393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>Τα έντομα πετούν από λουλούδι σε λουλούδι</a:t>
            </a:r>
            <a:endParaRPr lang="el-GR" b="1" dirty="0"/>
          </a:p>
        </p:txBody>
      </p:sp>
      <p:pic>
        <p:nvPicPr>
          <p:cNvPr id="4" name="3 - Θέση περιεχομένου" descr="melis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143932" cy="42148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>Τα ερπετά κάνουν βόλτες στους αγρούς</a:t>
            </a:r>
            <a:endParaRPr lang="el-GR" b="1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8143932" cy="42148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43</Words>
  <Application>Microsoft Office PowerPoint</Application>
  <PresentationFormat>Προβολή στην οθόνη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ΆΝΟΙΞΗ</vt:lpstr>
      <vt:lpstr>Την άνοιξη η φύση ξυπνά</vt:lpstr>
      <vt:lpstr>Ανθίζουν τα δέντρα</vt:lpstr>
      <vt:lpstr>Ανοίγουν τα λουλούδια</vt:lpstr>
      <vt:lpstr>Τα πουλιά επιστρέφουν…</vt:lpstr>
      <vt:lpstr>…..και γεννούν τα αυγά τους</vt:lpstr>
      <vt:lpstr>Τα ζώα ξυπνούν</vt:lpstr>
      <vt:lpstr>Τα έντομα πετούν από λουλούδι σε λουλούδι</vt:lpstr>
      <vt:lpstr>Τα ερπετά κάνουν βόλτες στους αγρούς</vt:lpstr>
      <vt:lpstr>Και οι λίμνες γεμίζουν….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ΆΝΟΙΞΗ</dc:title>
  <dc:creator>Δημητρης  Πατσιουρας</dc:creator>
  <cp:lastModifiedBy>Δημητρης  Πατσιουρας</cp:lastModifiedBy>
  <cp:revision>5</cp:revision>
  <dcterms:created xsi:type="dcterms:W3CDTF">2018-04-10T16:43:52Z</dcterms:created>
  <dcterms:modified xsi:type="dcterms:W3CDTF">2018-04-10T17:28:50Z</dcterms:modified>
</cp:coreProperties>
</file>