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9F8FAE-41ED-464C-BC87-EBAD51FCC104}" type="datetimeFigureOut">
              <a:rPr lang="el-GR" smtClean="0"/>
              <a:t>02/07/2023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1F0E26-D7A0-4E81-AF06-78F9E17E3197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ΑΥΣΤΡΑΛΙΑ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Μικρότερη </a:t>
            </a:r>
            <a:r>
              <a:rPr lang="el-GR" dirty="0"/>
              <a:t>Ή</a:t>
            </a:r>
            <a:r>
              <a:rPr lang="el-GR" dirty="0" smtClean="0"/>
              <a:t>πειρος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innacles-Desert,-Nambung-National-Park,-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052736"/>
            <a:ext cx="8001055" cy="47577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Old-Spinifex-Rings,-Little-Sandy-Desert,-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52736"/>
            <a:ext cx="7643865" cy="48291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ΤΖΕΪΜΣ ΚΟΥΙΚ</a:t>
            </a:r>
            <a:endParaRPr lang="el-GR" dirty="0"/>
          </a:p>
        </p:txBody>
      </p:sp>
      <p:pic>
        <p:nvPicPr>
          <p:cNvPr id="4" name="3 - Θέση περιεχομένου" descr="475px-Captainjamescookportra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18710"/>
            <a:ext cx="7056784" cy="470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ΜΕΛΒΟΥΡΝΗ</a:t>
            </a:r>
            <a:endParaRPr lang="el-GR" dirty="0"/>
          </a:p>
        </p:txBody>
      </p:sp>
      <p:pic>
        <p:nvPicPr>
          <p:cNvPr id="4" name="3 - Θέση περιεχομένου" descr="1486_shutterstock_234762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12994"/>
            <a:ext cx="7715304" cy="4929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ΣΙΔΝΕΫ</a:t>
            </a:r>
            <a:endParaRPr lang="el-GR" dirty="0"/>
          </a:p>
        </p:txBody>
      </p:sp>
      <p:pic>
        <p:nvPicPr>
          <p:cNvPr id="4" name="3 - Θέση περιεχομένου" descr="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13" y="1600200"/>
            <a:ext cx="7543373" cy="470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ΣΠΙΤΙ ΤΗΣ ΑΥΣΤΡΑΛΙΑΣ</a:t>
            </a:r>
            <a:endParaRPr lang="el-GR" dirty="0"/>
          </a:p>
        </p:txBody>
      </p:sp>
      <p:pic>
        <p:nvPicPr>
          <p:cNvPr id="4" name="3 - Θέση περιεχομένου" descr="10609_9685_bh_071112_03-940x6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7128792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ΠΑΡΑΛΙΕΣ</a:t>
            </a:r>
            <a:endParaRPr lang="el-GR" dirty="0"/>
          </a:p>
        </p:txBody>
      </p:sp>
      <p:pic>
        <p:nvPicPr>
          <p:cNvPr id="4" name="3 - Θέση περιεχομένου" descr="Australia_koryfaia-aksio8eata-tou-kosmou-stin-eurw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67" y="1417638"/>
            <a:ext cx="7643866" cy="46029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ΕΠΙΚΙΝΔΥΝΕΣ ΠΑΡΑΛΙΕΣ</a:t>
            </a:r>
            <a:endParaRPr lang="el-GR" dirty="0"/>
          </a:p>
        </p:txBody>
      </p:sp>
      <p:pic>
        <p:nvPicPr>
          <p:cNvPr id="4" name="3 - Θέση περιεχομένου" descr="240712171059_92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29" y="1700808"/>
            <a:ext cx="7786742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ΠΑΙΧΝΙΔΙΑ ΜΕ ΤΑ ΚΥΜΑΤΑ</a:t>
            </a:r>
            <a:endParaRPr lang="el-GR" dirty="0"/>
          </a:p>
        </p:txBody>
      </p:sp>
      <p:pic>
        <p:nvPicPr>
          <p:cNvPr id="4" name="3 - Θέση περιεχομένου" descr="SURFER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2" y="1768475"/>
            <a:ext cx="7000875" cy="4371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he-Right-reef-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24744"/>
            <a:ext cx="7560840" cy="470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ΕΡΗΜΟΣ </a:t>
            </a:r>
            <a:endParaRPr lang="el-GR" dirty="0"/>
          </a:p>
        </p:txBody>
      </p:sp>
      <p:pic>
        <p:nvPicPr>
          <p:cNvPr id="4" name="3 - Θέση περιεχομένου" descr="desert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191" y="1556792"/>
            <a:ext cx="7929618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19</Words>
  <Application>Microsoft Office PowerPoint</Application>
  <PresentationFormat>Προβολή στην οθόνη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Αποκορύφωμα</vt:lpstr>
      <vt:lpstr>ΑΥΣΤΡΑΛΙΑ</vt:lpstr>
      <vt:lpstr>ΜΕΛΒΟΥΡΝΗ</vt:lpstr>
      <vt:lpstr>ΣΙΔΝΕΫ</vt:lpstr>
      <vt:lpstr>ΣΠΙΤΙ ΤΗΣ ΑΥΣΤΡΑΛΙΑΣ</vt:lpstr>
      <vt:lpstr>ΠΑΡΑΛΙΕΣ</vt:lpstr>
      <vt:lpstr>ΕΠΙΚΙΝΔΥΝΕΣ ΠΑΡΑΛΙΕΣ</vt:lpstr>
      <vt:lpstr>ΠΑΙΧΝΙΔΙΑ ΜΕ ΤΑ ΚΥΜΑΤΑ</vt:lpstr>
      <vt:lpstr>Παρουσίαση του PowerPoint</vt:lpstr>
      <vt:lpstr>ΕΡΗΜΟΣ </vt:lpstr>
      <vt:lpstr>Παρουσίαση του PowerPoint</vt:lpstr>
      <vt:lpstr>Παρουσίαση του PowerPoint</vt:lpstr>
      <vt:lpstr>ΤΖΕΪΜΣ ΚΟΥΙΚ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ΑΥΣΤΡΑΛΙΑ</dc:title>
  <dc:creator>Νηπιαγωγείο</dc:creator>
  <cp:lastModifiedBy>Μαρία Κάλφα</cp:lastModifiedBy>
  <cp:revision>3</cp:revision>
  <dcterms:created xsi:type="dcterms:W3CDTF">2016-04-06T13:38:18Z</dcterms:created>
  <dcterms:modified xsi:type="dcterms:W3CDTF">2023-07-02T09:42:07Z</dcterms:modified>
</cp:coreProperties>
</file>