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108D94-F6D3-4F6A-9F49-31BFC0541373}" type="datetimeFigureOut">
              <a:rPr lang="el-GR" smtClean="0"/>
              <a:pPr/>
              <a:t>27/06/2023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17D5EF-03D4-4CDD-9AD5-F80397D0A07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ΕΥΡΩΠΗ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Ό</a:t>
            </a:r>
            <a:r>
              <a:rPr lang="el-GR" b="1" dirty="0" smtClean="0"/>
              <a:t>μορφες  εικόνες</a:t>
            </a:r>
            <a:endParaRPr lang="el-G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Κολοσσαίο (ΙΤΑΛΙΑ)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1050"/>
            <a:ext cx="8229600" cy="4306824"/>
          </a:xfrm>
        </p:spPr>
      </p:pic>
    </p:spTree>
    <p:extLst>
      <p:ext uri="{BB962C8B-B14F-4D97-AF65-F5344CB8AC3E}">
        <p14:creationId xmlns:p14="http://schemas.microsoft.com/office/powerpoint/2010/main" val="102276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Παρθενώνας(ΕΛΛΑΔΑ)</a:t>
            </a:r>
            <a:endParaRPr lang="el-GR" dirty="0"/>
          </a:p>
        </p:txBody>
      </p:sp>
      <p:pic>
        <p:nvPicPr>
          <p:cNvPr id="4" name="3 - Θέση περιεχομένου" descr="478da7103a19299983785589c13a876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28800"/>
            <a:ext cx="7128792" cy="46571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Μπιγκ Μπεν(ΑΓΓΛΙΑ)</a:t>
            </a:r>
            <a:endParaRPr lang="el-GR" dirty="0"/>
          </a:p>
        </p:txBody>
      </p:sp>
      <p:pic>
        <p:nvPicPr>
          <p:cNvPr id="4" name="3 - Θέση περιεχομένου" descr="17079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7786742" cy="45720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Ταυρομαχίες(ΙΣΠΑΝΙΑ)</a:t>
            </a:r>
            <a:endParaRPr lang="el-GR" dirty="0"/>
          </a:p>
        </p:txBody>
      </p:sp>
      <p:pic>
        <p:nvPicPr>
          <p:cNvPr id="4" name="3 - Θέση περιεχομένου" descr="ImageHandler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1778000"/>
            <a:ext cx="7810500" cy="4352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Κρεμλίνο(ΡΩΣΙΑ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3 - Θέση περιεχομένου" descr="Moscow-red-Squa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63" y="1600200"/>
            <a:ext cx="7768073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Ανεμόμυλοι(ΟΛΛΑΝΔΙΑ)</a:t>
            </a:r>
            <a:endParaRPr lang="el-GR" dirty="0"/>
          </a:p>
        </p:txBody>
      </p:sp>
      <p:pic>
        <p:nvPicPr>
          <p:cNvPr id="4" name="3 - Θέση περιεχομένου" descr="netherlan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46768"/>
            <a:ext cx="8229600" cy="281538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Πύργος του </a:t>
            </a:r>
            <a:r>
              <a:rPr lang="el-GR" dirty="0" err="1" smtClean="0"/>
              <a:t>Άϊφελ</a:t>
            </a:r>
            <a:r>
              <a:rPr lang="el-GR" dirty="0" smtClean="0"/>
              <a:t>(ΓΑΛΛΙΑ)</a:t>
            </a:r>
            <a:endParaRPr lang="el-GR" dirty="0"/>
          </a:p>
        </p:txBody>
      </p:sp>
      <p:pic>
        <p:nvPicPr>
          <p:cNvPr id="4" name="3 - Θέση περιεχομένου" descr="purgos-aif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81994"/>
            <a:ext cx="7429552" cy="43045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Τείχος Βερολίνου</a:t>
            </a:r>
            <a:r>
              <a:rPr lang="el-GR" dirty="0" smtClean="0"/>
              <a:t>(ΓΕΡΜΑΝΙΑ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3 - Θέση περιεχομένου" descr="201510120650085530-640x3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092325"/>
            <a:ext cx="6096000" cy="3724275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4462"/>
            <a:ext cx="7524328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effectLst/>
              </a:rPr>
              <a:t>Λέοντας της </a:t>
            </a:r>
            <a:r>
              <a:rPr lang="el-GR" dirty="0" err="1">
                <a:effectLst/>
              </a:rPr>
              <a:t>Λουκέρνης</a:t>
            </a:r>
            <a:r>
              <a:rPr lang="el-GR" dirty="0" smtClean="0"/>
              <a:t> </a:t>
            </a:r>
            <a:r>
              <a:rPr lang="el-GR" dirty="0" smtClean="0"/>
              <a:t>(ΕΛΒΕΤΙΑ)</a:t>
            </a:r>
            <a:endParaRPr lang="el-GR" dirty="0"/>
          </a:p>
        </p:txBody>
      </p:sp>
      <p:pic>
        <p:nvPicPr>
          <p:cNvPr id="4" name="3 - Θέση περιεχομένου" descr="suisse-geneve-10-121008-1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7358114" cy="457203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" y="1714488"/>
            <a:ext cx="7704856" cy="42291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31</Words>
  <Application>Microsoft Office PowerPoint</Application>
  <PresentationFormat>Προβολή στην οθόνη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Αποκορύφωμα</vt:lpstr>
      <vt:lpstr>ΕΥΡΩΠΗ</vt:lpstr>
      <vt:lpstr>Παρθενώνας(ΕΛΛΑΔΑ)</vt:lpstr>
      <vt:lpstr>Μπιγκ Μπεν(ΑΓΓΛΙΑ)</vt:lpstr>
      <vt:lpstr>Ταυρομαχίες(ΙΣΠΑΝΙΑ)</vt:lpstr>
      <vt:lpstr>Κρεμλίνο(ΡΩΣΙΑ)</vt:lpstr>
      <vt:lpstr>Ανεμόμυλοι(ΟΛΛΑΝΔΙΑ)</vt:lpstr>
      <vt:lpstr>Πύργος του Άϊφελ(ΓΑΛΛΙΑ)</vt:lpstr>
      <vt:lpstr>Τείχος Βερολίνου(ΓΕΡΜΑΝΙΑ)</vt:lpstr>
      <vt:lpstr>Λέοντας της Λουκέρνης (ΕΛΒΕΤΙΑ)</vt:lpstr>
      <vt:lpstr>Κολοσσαίο (ΙΤΑΛΙΑ)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ΕΥΡΩΠΗ</dc:title>
  <dc:creator>Νηπιαγωγείο</dc:creator>
  <cp:lastModifiedBy>Μαρία Κάλφα</cp:lastModifiedBy>
  <cp:revision>7</cp:revision>
  <dcterms:created xsi:type="dcterms:W3CDTF">2016-03-29T17:24:00Z</dcterms:created>
  <dcterms:modified xsi:type="dcterms:W3CDTF">2023-06-27T13:58:38Z</dcterms:modified>
</cp:coreProperties>
</file>