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FF96-2685-4DED-BEF8-791AEEA403C9}" type="datetimeFigureOut">
              <a:rPr lang="el-GR" smtClean="0"/>
              <a:t>24/09/2016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3461E-83A3-45FA-BEC9-EAF740F3E08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/>
              <a:t>Μένω σε κάποια γειτονιά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Φτωχικές γειτονιές, αλλοτινών χρόνων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312" y="1857364"/>
            <a:ext cx="6429375" cy="435771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312" y="1928802"/>
            <a:ext cx="6429375" cy="414340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80b324da38662f74328cc41be24f958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000240"/>
            <a:ext cx="6715172" cy="414340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269464_509722389038480_51193882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857364"/>
            <a:ext cx="7215238" cy="41434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athina-plaka-1920-5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10531"/>
            <a:ext cx="6334148" cy="43053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kasimati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600200"/>
            <a:ext cx="7000924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upl53f87c3036d6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4736" y="1600200"/>
            <a:ext cx="7454527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valtimori_7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600200"/>
            <a:ext cx="721523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Προβολή στην οθόνη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Μένω σε κάποια γειτονιά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Μένω σε κάποια γειτονιά</dc:title>
  <dc:creator>Νηπιαγωγείο</dc:creator>
  <cp:lastModifiedBy>Νηπιαγωγείο</cp:lastModifiedBy>
  <cp:revision>1</cp:revision>
  <dcterms:created xsi:type="dcterms:W3CDTF">2016-09-24T10:30:16Z</dcterms:created>
  <dcterms:modified xsi:type="dcterms:W3CDTF">2016-09-24T10:38:49Z</dcterms:modified>
</cp:coreProperties>
</file>