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6AC6D-037F-4436-A521-468AE8784582}" type="datetimeFigureOut">
              <a:rPr lang="el-GR" smtClean="0"/>
              <a:t>06/11/2016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DFF3E-67DD-456A-90A2-06BD96753EC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ΠΑΙΔΙΑ ΜΕ ΙΔΙΑΙΤΕΡΟΤΗΤΕΣ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Παιδιά με σύνδρομο </a:t>
            </a:r>
            <a:r>
              <a:rPr lang="en-US" b="1" dirty="0" smtClean="0">
                <a:solidFill>
                  <a:schemeClr val="tx1"/>
                </a:solidFill>
              </a:rPr>
              <a:t>Down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Γελάει όπως και μεις</a:t>
            </a:r>
            <a:endParaRPr lang="el-GR" b="1" dirty="0"/>
          </a:p>
        </p:txBody>
      </p:sp>
      <p:pic>
        <p:nvPicPr>
          <p:cNvPr id="4" name="3 - Θέση περιεχομένου" descr="NATHAN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643050"/>
            <a:ext cx="5715039" cy="45720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Τραγουδάει, όπως εμείς</a:t>
            </a:r>
            <a:endParaRPr lang="el-GR" b="1" dirty="0"/>
          </a:p>
        </p:txBody>
      </p:sp>
      <p:pic>
        <p:nvPicPr>
          <p:cNvPr id="4" name="3 - Θέση περιεχομένου" descr="MADISON-TEVL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480" y="1600200"/>
            <a:ext cx="698104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Παιδιά με προβλήματα κίνησης</a:t>
            </a:r>
            <a:endParaRPr lang="el-GR" b="1" dirty="0"/>
          </a:p>
        </p:txBody>
      </p:sp>
      <p:pic>
        <p:nvPicPr>
          <p:cNvPr id="4" name="3 - Θέση περιεχομένου" descr="10807819_378412669003302_39271947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85926"/>
            <a:ext cx="6643733" cy="42862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Κάνει παρέλαση</a:t>
            </a:r>
            <a:endParaRPr lang="el-GR" b="1" dirty="0"/>
          </a:p>
        </p:txBody>
      </p:sp>
      <p:pic>
        <p:nvPicPr>
          <p:cNvPr id="4" name="3 - Θέση περιεχομένου" descr="281015141417_73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581" y="1600200"/>
            <a:ext cx="662083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Παιδιά τυφλά</a:t>
            </a:r>
            <a:endParaRPr lang="el-GR" b="1" dirty="0"/>
          </a:p>
        </p:txBody>
      </p:sp>
      <p:pic>
        <p:nvPicPr>
          <p:cNvPr id="4" name="3 - Θέση περιεχομένου" descr="c93ac31ea8b48a1d327cca812d03a5f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6500858" cy="42862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Παίζουν όπως εσείς</a:t>
            </a:r>
            <a:endParaRPr lang="el-GR" b="1" dirty="0"/>
          </a:p>
        </p:txBody>
      </p:sp>
      <p:pic>
        <p:nvPicPr>
          <p:cNvPr id="4" name="3 - Θέση περιεχομένου" descr="le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886744"/>
            <a:ext cx="7072362" cy="39528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Διαβάζουν όπως εσείς</a:t>
            </a:r>
            <a:endParaRPr lang="el-GR" b="1" dirty="0"/>
          </a:p>
        </p:txBody>
      </p:sp>
      <p:pic>
        <p:nvPicPr>
          <p:cNvPr id="4" name="3 - Θέση περιεχομένου" descr="tifla_paidia_ekpaidefs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85926"/>
            <a:ext cx="6858048" cy="442915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Προβολή στην οθόνη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ΠΑΙΔΙΑ ΜΕ ΙΔΙΑΙΤΕΡΟΤΗΤΕΣ</vt:lpstr>
      <vt:lpstr>Γελάει όπως και μεις</vt:lpstr>
      <vt:lpstr>Τραγουδάει, όπως εμείς</vt:lpstr>
      <vt:lpstr>Παιδιά με προβλήματα κίνησης</vt:lpstr>
      <vt:lpstr>Κάνει παρέλαση</vt:lpstr>
      <vt:lpstr>Παιδιά τυφλά</vt:lpstr>
      <vt:lpstr>Παίζουν όπως εσείς</vt:lpstr>
      <vt:lpstr>Διαβάζουν όπως εσείς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ΠΑΙΔΙΑ ΜΕ ΙΔΙΑΙΤΕΡΟΤΗΤΕΣ</dc:title>
  <dc:creator>Νηπιαγωγείο</dc:creator>
  <cp:lastModifiedBy>Νηπιαγωγείο</cp:lastModifiedBy>
  <cp:revision>2</cp:revision>
  <dcterms:created xsi:type="dcterms:W3CDTF">2016-11-06T19:31:24Z</dcterms:created>
  <dcterms:modified xsi:type="dcterms:W3CDTF">2016-11-06T19:43:40Z</dcterms:modified>
</cp:coreProperties>
</file>