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342E-67D1-41A6-AB7E-013C738FFED2}" type="datetimeFigureOut">
              <a:rPr lang="el-GR" smtClean="0"/>
              <a:t>13/11/2018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65B3-D726-4AEA-92E3-193257942D6A}" type="slidenum">
              <a:rPr lang="el-GR" smtClean="0"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  <p:transition advTm="1000">
    <p:dissolve/>
    <p:sndAc>
      <p:stSnd>
        <p:snd r:embed="rId1" name="hammer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342E-67D1-41A6-AB7E-013C738FFED2}" type="datetimeFigureOut">
              <a:rPr lang="el-GR" smtClean="0"/>
              <a:t>13/11/2018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65B3-D726-4AEA-92E3-193257942D6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advTm="1000">
    <p:dissolve/>
    <p:sndAc>
      <p:stSnd>
        <p:snd r:embed="rId1" name="hammer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342E-67D1-41A6-AB7E-013C738FFED2}" type="datetimeFigureOut">
              <a:rPr lang="el-GR" smtClean="0"/>
              <a:t>13/11/2018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65B3-D726-4AEA-92E3-193257942D6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advTm="1000">
    <p:dissolve/>
    <p:sndAc>
      <p:stSnd>
        <p:snd r:embed="rId1" name="hammer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342E-67D1-41A6-AB7E-013C738FFED2}" type="datetimeFigureOut">
              <a:rPr lang="el-GR" smtClean="0"/>
              <a:t>13/11/2018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65B3-D726-4AEA-92E3-193257942D6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advTm="1000">
    <p:dissolve/>
    <p:sndAc>
      <p:stSnd>
        <p:snd r:embed="rId1" name="hammer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342E-67D1-41A6-AB7E-013C738FFED2}" type="datetimeFigureOut">
              <a:rPr lang="el-GR" smtClean="0"/>
              <a:t>13/11/2018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12065B3-D726-4AEA-92E3-193257942D6A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000">
    <p:dissolve/>
    <p:sndAc>
      <p:stSnd>
        <p:snd r:embed="rId1" name="hammer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342E-67D1-41A6-AB7E-013C738FFED2}" type="datetimeFigureOut">
              <a:rPr lang="el-GR" smtClean="0"/>
              <a:t>13/11/2018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65B3-D726-4AEA-92E3-193257942D6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advTm="1000">
    <p:dissolve/>
    <p:sndAc>
      <p:stSnd>
        <p:snd r:embed="rId1" name="hammer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342E-67D1-41A6-AB7E-013C738FFED2}" type="datetimeFigureOut">
              <a:rPr lang="el-GR" smtClean="0"/>
              <a:t>13/11/2018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65B3-D726-4AEA-92E3-193257942D6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advTm="1000">
    <p:dissolve/>
    <p:sndAc>
      <p:stSnd>
        <p:snd r:embed="rId1" name="hammer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342E-67D1-41A6-AB7E-013C738FFED2}" type="datetimeFigureOut">
              <a:rPr lang="el-GR" smtClean="0"/>
              <a:t>13/11/2018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65B3-D726-4AEA-92E3-193257942D6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advTm="1000">
    <p:dissolve/>
    <p:sndAc>
      <p:stSnd>
        <p:snd r:embed="rId1" name="hammer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342E-67D1-41A6-AB7E-013C738FFED2}" type="datetimeFigureOut">
              <a:rPr lang="el-GR" smtClean="0"/>
              <a:t>13/11/2018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65B3-D726-4AEA-92E3-193257942D6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advTm="1000">
    <p:dissolve/>
    <p:sndAc>
      <p:stSnd>
        <p:snd r:embed="rId1" name="hammer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342E-67D1-41A6-AB7E-013C738FFED2}" type="datetimeFigureOut">
              <a:rPr lang="el-GR" smtClean="0"/>
              <a:t>13/11/2018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65B3-D726-4AEA-92E3-193257942D6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advTm="1000">
    <p:dissolve/>
    <p:sndAc>
      <p:stSnd>
        <p:snd r:embed="rId1" name="hammer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342E-67D1-41A6-AB7E-013C738FFED2}" type="datetimeFigureOut">
              <a:rPr lang="el-GR" smtClean="0"/>
              <a:t>13/11/2018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65B3-D726-4AEA-92E3-193257942D6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advTm="1000">
    <p:dissolve/>
    <p:sndAc>
      <p:stSnd>
        <p:snd r:embed="rId1" name="hammer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4E342E-67D1-41A6-AB7E-013C738FFED2}" type="datetimeFigureOut">
              <a:rPr lang="el-GR" smtClean="0"/>
              <a:t>13/11/2018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2065B3-D726-4AEA-92E3-193257942D6A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1000">
    <p:dissolve/>
    <p:sndAc>
      <p:stSnd>
        <p:snd r:embed="rId13" name="hammer.wav" builtIn="1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l-GR" b="1" dirty="0" smtClean="0"/>
              <a:t>ΦΘΙΝΟΠΩΡΙΑΣΕ</a:t>
            </a:r>
            <a:endParaRPr lang="el-GR" b="1" dirty="0"/>
          </a:p>
        </p:txBody>
      </p:sp>
    </p:spTree>
  </p:cSld>
  <p:clrMapOvr>
    <a:masterClrMapping/>
  </p:clrMapOvr>
  <p:transition advTm="1000">
    <p:dissolve/>
    <p:sndAc>
      <p:stSnd>
        <p:snd r:embed="rId2" name="hammer.wav" builtIn="1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narki4-653x40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2976" y="928670"/>
            <a:ext cx="6858047" cy="4839511"/>
          </a:xfrm>
        </p:spPr>
      </p:pic>
    </p:spTree>
  </p:cSld>
  <p:clrMapOvr>
    <a:masterClrMapping/>
  </p:clrMapOvr>
  <p:transition advTm="1000">
    <p:dissolve/>
    <p:sndAc>
      <p:stSnd>
        <p:snd r:embed="rId2" name="hammer.wav" builtIn="1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depositphotos_29017895-stock-photo-anthill-in-a-fores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1142984"/>
            <a:ext cx="7072361" cy="4525963"/>
          </a:xfrm>
        </p:spPr>
      </p:pic>
    </p:spTree>
  </p:cSld>
  <p:clrMapOvr>
    <a:masterClrMapping/>
  </p:clrMapOvr>
  <p:transition advTm="1000">
    <p:dissolve/>
    <p:sndAc>
      <p:stSnd>
        <p:snd r:embed="rId2" name="hammer.wav" builtIn="1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hidingtttt_animals_0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5852" y="1142984"/>
            <a:ext cx="6429398" cy="4857784"/>
          </a:xfrm>
        </p:spPr>
      </p:pic>
    </p:spTree>
  </p:cSld>
  <p:clrMapOvr>
    <a:masterClrMapping/>
  </p:clrMapOvr>
  <p:transition advTm="1000">
    <p:dissolve/>
    <p:sndAc>
      <p:stSnd>
        <p:snd r:embed="rId2" name="hammer.wav" builtIn="1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Γεωργικές εργασίες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3 - Θέση περιεχομένου" descr="hqdefaul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728" y="1428736"/>
            <a:ext cx="6357982" cy="4357718"/>
          </a:xfrm>
        </p:spPr>
      </p:pic>
    </p:spTree>
  </p:cSld>
  <p:clrMapOvr>
    <a:masterClrMapping/>
  </p:clrMapOvr>
  <p:transition advTm="1000">
    <p:dissolve/>
    <p:sndAc>
      <p:stSnd>
        <p:snd r:embed="rId2" name="hammer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maxresdefaul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922" y="1142984"/>
            <a:ext cx="8046156" cy="4983179"/>
          </a:xfrm>
        </p:spPr>
      </p:pic>
    </p:spTree>
  </p:cSld>
  <p:clrMapOvr>
    <a:masterClrMapping/>
  </p:clrMapOvr>
  <p:transition advTm="1000">
    <p:dissolve/>
    <p:sndAc>
      <p:stSnd>
        <p:snd r:embed="rId2" name="hammer.wav" builtIn="1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maxresdefault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1000108"/>
            <a:ext cx="7523540" cy="4659510"/>
          </a:xfrm>
        </p:spPr>
      </p:pic>
    </p:spTree>
  </p:cSld>
  <p:clrMapOvr>
    <a:masterClrMapping/>
  </p:clrMapOvr>
  <p:transition advTm="1000">
    <p:dissolve/>
    <p:sndAc>
      <p:stSnd>
        <p:snd r:embed="rId2" name="hammer.wav" builtIn="1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elie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8" y="1071546"/>
            <a:ext cx="6786610" cy="4653773"/>
          </a:xfrm>
        </p:spPr>
      </p:pic>
    </p:spTree>
  </p:cSld>
  <p:clrMapOvr>
    <a:masterClrMapping/>
  </p:clrMapOvr>
  <p:transition advTm="1000">
    <p:dissolve/>
    <p:sndAc>
      <p:stSnd>
        <p:snd r:embed="rId2" name="hammer.wav" builtIn="1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depositphotos_55991325-stock-photo-picking-of-apple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8" y="1071546"/>
            <a:ext cx="6938457" cy="4714908"/>
          </a:xfrm>
        </p:spPr>
      </p:pic>
    </p:spTree>
  </p:cSld>
  <p:clrMapOvr>
    <a:masterClrMapping/>
  </p:clrMapOvr>
  <p:transition advTm="1000">
    <p:dissolve/>
    <p:sndAc>
      <p:stSnd>
        <p:snd r:embed="rId2" name="hammer.wav" builtIn="1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Φθινοπωρινοί καρποί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3 - Θέση περιεχομένου" descr="ΚΑΡΠΟΙ_Σελίδα_0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41478" y="1600200"/>
            <a:ext cx="6661043" cy="4708525"/>
          </a:xfrm>
        </p:spPr>
      </p:pic>
    </p:spTree>
  </p:cSld>
  <p:clrMapOvr>
    <a:masterClrMapping/>
  </p:clrMapOvr>
  <p:transition advTm="1000">
    <p:dissolve/>
    <p:sndAc>
      <p:stSnd>
        <p:snd r:embed="rId2" name="hammer.wav" builtIn="1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000108"/>
          <a:ext cx="8229600" cy="514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2571768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571768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- Εικόνα" descr="μήλ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785794"/>
            <a:ext cx="3571900" cy="2630113"/>
          </a:xfrm>
          <a:prstGeom prst="rect">
            <a:avLst/>
          </a:prstGeom>
        </p:spPr>
      </p:pic>
      <p:pic>
        <p:nvPicPr>
          <p:cNvPr id="6" name="5 - Εικόνα" descr="cover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429000"/>
            <a:ext cx="3524258" cy="2678436"/>
          </a:xfrm>
          <a:prstGeom prst="rect">
            <a:avLst/>
          </a:prstGeom>
        </p:spPr>
      </p:pic>
      <p:pic>
        <p:nvPicPr>
          <p:cNvPr id="7" name="6 - Εικόνα" descr="QIFWJTPQOV9152018144010_ayv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785794"/>
            <a:ext cx="4714908" cy="2428892"/>
          </a:xfrm>
          <a:prstGeom prst="rect">
            <a:avLst/>
          </a:prstGeom>
        </p:spPr>
      </p:pic>
      <p:pic>
        <p:nvPicPr>
          <p:cNvPr id="8" name="7 - Εικόνα" descr="tromaktik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058" y="3286124"/>
            <a:ext cx="4714908" cy="2786082"/>
          </a:xfrm>
          <a:prstGeom prst="rect">
            <a:avLst/>
          </a:prstGeom>
        </p:spPr>
      </p:pic>
    </p:spTree>
  </p:cSld>
  <p:clrMapOvr>
    <a:masterClrMapping/>
  </p:clrMapOvr>
  <p:transition advTm="1000">
    <p:dissolve/>
    <p:sndAc>
      <p:stSnd>
        <p:snd r:embed="rId2" name="hammer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Καιρικές συνθήκες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3 - Θέση περιεχομένου" descr="Rain.2[6]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1600200"/>
            <a:ext cx="7072361" cy="4525963"/>
          </a:xfrm>
        </p:spPr>
      </p:pic>
    </p:spTree>
  </p:cSld>
  <p:clrMapOvr>
    <a:masterClrMapping/>
  </p:clrMapOvr>
  <p:transition advTm="1000">
    <p:dissolve/>
    <p:sndAc>
      <p:stSnd>
        <p:snd r:embed="rId2" name="hammer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446589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1000108"/>
            <a:ext cx="7358114" cy="4786346"/>
          </a:xfrm>
        </p:spPr>
      </p:pic>
    </p:spTree>
  </p:cSld>
  <p:clrMapOvr>
    <a:masterClrMapping/>
  </p:clrMapOvr>
  <p:transition advTm="1000">
    <p:dissolve/>
    <p:sndAc>
      <p:stSnd>
        <p:snd r:embed="rId2" name="hammer.wav" builtIn="1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-blown-away-leslie-alle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8" y="928670"/>
            <a:ext cx="6858048" cy="5000660"/>
          </a:xfrm>
        </p:spPr>
      </p:pic>
    </p:spTree>
  </p:cSld>
  <p:clrMapOvr>
    <a:masterClrMapping/>
  </p:clrMapOvr>
  <p:transition advTm="1000">
    <p:dissolve/>
    <p:sndAc>
      <p:stSnd>
        <p:snd r:embed="rId2" name="hammer.wav" builtIn="1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c3d4358659572c0ed43494695fa1e7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928670"/>
            <a:ext cx="6929486" cy="5000660"/>
          </a:xfrm>
        </p:spPr>
      </p:pic>
    </p:spTree>
  </p:cSld>
  <p:clrMapOvr>
    <a:masterClrMapping/>
  </p:clrMapOvr>
  <p:transition advTm="1000">
    <p:dissolve/>
    <p:sndAc>
      <p:stSnd>
        <p:snd r:embed="rId2" name="hammer.wav" builtIn="1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autumn_images_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1071546"/>
            <a:ext cx="7048526" cy="4714908"/>
          </a:xfrm>
        </p:spPr>
      </p:pic>
    </p:spTree>
  </p:cSld>
  <p:clrMapOvr>
    <a:masterClrMapping/>
  </p:clrMapOvr>
  <p:transition advTm="1000">
    <p:dissolve/>
    <p:sndAc>
      <p:stSnd>
        <p:snd r:embed="rId2" name="hammer.wav" builtIn="1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Συμπεριφορά ζώων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3 - Θέση περιεχομένου" descr="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1571612"/>
            <a:ext cx="6715172" cy="4143375"/>
          </a:xfrm>
        </p:spPr>
      </p:pic>
    </p:spTree>
  </p:cSld>
  <p:clrMapOvr>
    <a:masterClrMapping/>
  </p:clrMapOvr>
  <p:transition advTm="1000">
    <p:dissolve/>
    <p:sndAc>
      <p:stSnd>
        <p:snd r:embed="rId2" name="hammer.wav" builtIn="1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434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5852" y="1071546"/>
            <a:ext cx="6500858" cy="4643470"/>
          </a:xfrm>
        </p:spPr>
      </p:pic>
    </p:spTree>
  </p:cSld>
  <p:clrMapOvr>
    <a:masterClrMapping/>
  </p:clrMapOvr>
  <p:transition advTm="1000">
    <p:dissolve/>
    <p:sndAc>
      <p:stSnd>
        <p:snd r:embed="rId2" name="hammer.wav" builtIn="1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φωτο-αρθρου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2976" y="785794"/>
            <a:ext cx="6500858" cy="5143536"/>
          </a:xfrm>
        </p:spPr>
      </p:pic>
    </p:spTree>
  </p:cSld>
  <p:clrMapOvr>
    <a:masterClrMapping/>
  </p:clrMapOvr>
  <p:transition advTm="1000">
    <p:dissolve/>
    <p:sndAc>
      <p:stSnd>
        <p:snd r:embed="rId2" name="hammer.wav" builtIn="1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</TotalTime>
  <Words>9</Words>
  <Application>Microsoft Office PowerPoint</Application>
  <PresentationFormat>Προβολή στην οθόνη (4:3)</PresentationFormat>
  <Paragraphs>5</Paragraphs>
  <Slides>19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Αποκορύφωμα</vt:lpstr>
      <vt:lpstr>ΦΘΙΝΟΠΩΡΙΑΣΕ</vt:lpstr>
      <vt:lpstr>Καιρικές συνθήκες</vt:lpstr>
      <vt:lpstr>Διαφάνεια 3</vt:lpstr>
      <vt:lpstr>Διαφάνεια 4</vt:lpstr>
      <vt:lpstr>Διαφάνεια 5</vt:lpstr>
      <vt:lpstr>Διαφάνεια 6</vt:lpstr>
      <vt:lpstr>Συμπεριφορά ζώων</vt:lpstr>
      <vt:lpstr>Διαφάνεια 8</vt:lpstr>
      <vt:lpstr>Διαφάνεια 9</vt:lpstr>
      <vt:lpstr>Διαφάνεια 10</vt:lpstr>
      <vt:lpstr>Διαφάνεια 11</vt:lpstr>
      <vt:lpstr>Διαφάνεια 12</vt:lpstr>
      <vt:lpstr>Γεωργικές εργασίες</vt:lpstr>
      <vt:lpstr>Διαφάνεια 14</vt:lpstr>
      <vt:lpstr>Διαφάνεια 15</vt:lpstr>
      <vt:lpstr>Διαφάνεια 16</vt:lpstr>
      <vt:lpstr>Διαφάνεια 17</vt:lpstr>
      <vt:lpstr>Φθινοπωρινοί καρποί</vt:lpstr>
      <vt:lpstr>Διαφάνεια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ΦΘΙΝΟΠΩΡΙΑΣΕ</dc:title>
  <dc:creator>Δημητρης  Πατσιουρας</dc:creator>
  <cp:lastModifiedBy>Δημητρης  Πατσιουρας</cp:lastModifiedBy>
  <cp:revision>6</cp:revision>
  <dcterms:created xsi:type="dcterms:W3CDTF">2018-11-13T13:24:59Z</dcterms:created>
  <dcterms:modified xsi:type="dcterms:W3CDTF">2018-11-13T14:19:59Z</dcterms:modified>
</cp:coreProperties>
</file>