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7" r:id="rId12"/>
    <p:sldId id="265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48B70E1-B6CD-49C8-8A6E-AAABAE678E67}" type="datetimeFigureOut">
              <a:rPr lang="el-GR" smtClean="0"/>
              <a:pPr/>
              <a:t>6/12/2016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057A1CA-43A6-4BDE-B638-39E282FDE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70E1-B6CD-49C8-8A6E-AAABAE678E67}" type="datetimeFigureOut">
              <a:rPr lang="el-GR" smtClean="0"/>
              <a:pPr/>
              <a:t>6/12/2016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A1CA-43A6-4BDE-B638-39E282FDE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70E1-B6CD-49C8-8A6E-AAABAE678E67}" type="datetimeFigureOut">
              <a:rPr lang="el-GR" smtClean="0"/>
              <a:pPr/>
              <a:t>6/12/2016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A1CA-43A6-4BDE-B638-39E282FDE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48B70E1-B6CD-49C8-8A6E-AAABAE678E67}" type="datetimeFigureOut">
              <a:rPr lang="el-GR" smtClean="0"/>
              <a:pPr/>
              <a:t>6/12/2016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A1CA-43A6-4BDE-B638-39E282FDE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48B70E1-B6CD-49C8-8A6E-AAABAE678E67}" type="datetimeFigureOut">
              <a:rPr lang="el-GR" smtClean="0"/>
              <a:pPr/>
              <a:t>6/12/2016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057A1CA-43A6-4BDE-B638-39E282FDE6B0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8B70E1-B6CD-49C8-8A6E-AAABAE678E67}" type="datetimeFigureOut">
              <a:rPr lang="el-GR" smtClean="0"/>
              <a:pPr/>
              <a:t>6/12/2016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057A1CA-43A6-4BDE-B638-39E282FDE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48B70E1-B6CD-49C8-8A6E-AAABAE678E67}" type="datetimeFigureOut">
              <a:rPr lang="el-GR" smtClean="0"/>
              <a:pPr/>
              <a:t>6/12/2016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057A1CA-43A6-4BDE-B638-39E282FDE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70E1-B6CD-49C8-8A6E-AAABAE678E67}" type="datetimeFigureOut">
              <a:rPr lang="el-GR" smtClean="0"/>
              <a:pPr/>
              <a:t>6/12/2016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A1CA-43A6-4BDE-B638-39E282FDE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8B70E1-B6CD-49C8-8A6E-AAABAE678E67}" type="datetimeFigureOut">
              <a:rPr lang="el-GR" smtClean="0"/>
              <a:pPr/>
              <a:t>6/12/2016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057A1CA-43A6-4BDE-B638-39E282FDE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48B70E1-B6CD-49C8-8A6E-AAABAE678E67}" type="datetimeFigureOut">
              <a:rPr lang="el-GR" smtClean="0"/>
              <a:pPr/>
              <a:t>6/12/2016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057A1CA-43A6-4BDE-B638-39E282FDE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48B70E1-B6CD-49C8-8A6E-AAABAE678E67}" type="datetimeFigureOut">
              <a:rPr lang="el-GR" smtClean="0"/>
              <a:pPr/>
              <a:t>6/12/2016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057A1CA-43A6-4BDE-B638-39E282FDE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48B70E1-B6CD-49C8-8A6E-AAABAE678E67}" type="datetimeFigureOut">
              <a:rPr lang="el-GR" smtClean="0"/>
              <a:pPr/>
              <a:t>6/12/2016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057A1CA-43A6-4BDE-B638-39E282FDE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Εγκυμοσύνη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Νηπιαγωγείο  Λακκώματος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Αποτέλεσμα εικόνας για εγκυος κοιματα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065916" cy="36354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745" y="1052736"/>
            <a:ext cx="5605413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652" y="1052736"/>
            <a:ext cx="6170676" cy="46088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Αποτέλεσμα εικόνας για εγκυος στην εξοχ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92696"/>
            <a:ext cx="3771900" cy="52673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μητερα μωρ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5723" y="1268760"/>
            <a:ext cx="480053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Αποτέλεσμα εικόνας για μητερα διδυμ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032448" cy="6028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twins bab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619875" cy="496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εγκυος 9 μηνω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416824" cy="5666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437387" cy="63101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Αποτέλεσμα εικόνας για εγκυμοσυνη και διατροφ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811" y="980728"/>
            <a:ext cx="6967586" cy="460513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Αποτέλεσμα εικόνας για εγκυος δουλει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91515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560838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Αποτέλεσμα εικόνας για εγκυος στο γιατρο υπρτηχ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36880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μωρο στην κοιλ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1" y="1196752"/>
            <a:ext cx="6061967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</TotalTime>
  <Words>3</Words>
  <Application>Microsoft Office PowerPoint</Application>
  <PresentationFormat>Προβολή στην οθόνη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Ζωντάνια</vt:lpstr>
      <vt:lpstr>Εγκυμοσύνη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ΔΕΣΠΟΙΝΑ</dc:creator>
  <cp:lastModifiedBy>ΔΕΣΠΟΙΝΑ</cp:lastModifiedBy>
  <cp:revision>6</cp:revision>
  <dcterms:created xsi:type="dcterms:W3CDTF">2016-12-05T21:08:21Z</dcterms:created>
  <dcterms:modified xsi:type="dcterms:W3CDTF">2016-12-06T15:01:17Z</dcterms:modified>
</cp:coreProperties>
</file>