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D699-0ED8-430F-94F7-7FD57C56B265}" type="datetimeFigureOut">
              <a:rPr lang="el-GR" smtClean="0"/>
              <a:t>02/01/2017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7AE5-AC33-486C-9CAA-E6EED60635D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Οι 12 Μήνες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Γιάννης Τσαρούχης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ΣΕΠΤΕΜΒΡΙΟΣ</a:t>
            </a:r>
            <a:endParaRPr lang="el-GR" dirty="0"/>
          </a:p>
        </p:txBody>
      </p:sp>
      <p:pic>
        <p:nvPicPr>
          <p:cNvPr id="9218" name="Picture 2" descr="C:\Users\Νηπιαγωγείο\Desktop\Οι μήνες του Τσαρούχη\b85d8b9f7c69c5394cb6ed7d67423fc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14422"/>
            <a:ext cx="457203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ΟΚΤΩΒΡΙΟΣ</a:t>
            </a:r>
            <a:endParaRPr lang="el-GR" dirty="0"/>
          </a:p>
        </p:txBody>
      </p:sp>
      <p:pic>
        <p:nvPicPr>
          <p:cNvPr id="10242" name="Picture 2" descr="C:\Users\Νηπιαγωγείο\Desktop\Οι μήνες του Τσαρούχη\f8faec34cea1d2db093648f6323571d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35771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ΝΟΕΜΒΡΙΟΣ</a:t>
            </a:r>
            <a:endParaRPr lang="el-GR" dirty="0"/>
          </a:p>
        </p:txBody>
      </p:sp>
      <p:pic>
        <p:nvPicPr>
          <p:cNvPr id="11266" name="Picture 2" descr="C:\Users\Νηπιαγωγείο\Desktop\Οι μήνες του Τσαρούχη\2a023d4b736e855e9526041f678b2a2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485778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ΔΕΚΕΜΒΡΙΟΣ</a:t>
            </a:r>
            <a:endParaRPr lang="el-GR" dirty="0"/>
          </a:p>
        </p:txBody>
      </p:sp>
      <p:pic>
        <p:nvPicPr>
          <p:cNvPr id="12290" name="Picture 2" descr="C:\Users\Νηπιαγωγείο\Desktop\Οι μήνες του Τσαρούχη\e171c1e636f81bf93ed446976f0f3d6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14422"/>
            <a:ext cx="457203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ΙΑΝΟΥΑΡΙΟΣ</a:t>
            </a:r>
            <a:endParaRPr lang="el-GR" dirty="0"/>
          </a:p>
        </p:txBody>
      </p:sp>
      <p:pic>
        <p:nvPicPr>
          <p:cNvPr id="1026" name="Picture 2" descr="C:\Users\Νηπιαγωγείο\Desktop\Οι μήνες του Τσαρούχη\cf84cf83ceb1cf81cebfcf8dcf87ceb7cf82-ceb3ceb9ceaccebdcebdceb7cf82-12-cebcceaecebdceb5cf82-ceb3ceb5cebdceaccf81ceb7cf82-19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00200"/>
            <a:ext cx="4214842" cy="4900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ΦΕΒΡΟΥΑΡΙΟΣ</a:t>
            </a:r>
            <a:endParaRPr lang="el-GR" dirty="0"/>
          </a:p>
        </p:txBody>
      </p:sp>
      <p:pic>
        <p:nvPicPr>
          <p:cNvPr id="2050" name="Picture 2" descr="C:\Users\Νηπιαγωγείο\Desktop\Οι μήνες του Τσαρούχη\cf84cf83ceb1cf81cebfcf8dcf87ceb7cf82-ceb3ceb9ceaccebdcebdceb7cf82-12-cebcceaecebdceb5cf82-cf86cebbceb5ceb2ceaccf81ceb7cf82-19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385765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ΜΑΡΤΙΟΣ</a:t>
            </a:r>
            <a:endParaRPr lang="el-GR" dirty="0"/>
          </a:p>
        </p:txBody>
      </p:sp>
      <p:pic>
        <p:nvPicPr>
          <p:cNvPr id="3074" name="Picture 2" descr="C:\Users\Νηπιαγωγείο\Desktop\Οι μήνες του Τσαρούχη\cf84cf83ceb1cf81cebfcf8dcf87ceb7cf82-ceb3ceb9ceaccebdcebdceb7cf82-12-cebcceaecebdceb5cf82-cebcceaccf81cf84ceb7cf82-19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85860"/>
            <a:ext cx="3982957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ΑΠΡΊΛΙΟΣ</a:t>
            </a:r>
            <a:endParaRPr lang="el-GR" dirty="0"/>
          </a:p>
        </p:txBody>
      </p:sp>
      <p:pic>
        <p:nvPicPr>
          <p:cNvPr id="4098" name="Picture 2" descr="C:\Users\Νηπιαγωγείο\Desktop\Οι μήνες του Τσαρούχη\b68eff3d1fa6cc4e22578ca20c509c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85860"/>
            <a:ext cx="392909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ΜΑΪΟΣ</a:t>
            </a:r>
            <a:endParaRPr lang="el-GR" dirty="0"/>
          </a:p>
        </p:txBody>
      </p:sp>
      <p:pic>
        <p:nvPicPr>
          <p:cNvPr id="5122" name="Picture 2" descr="C:\Users\Νηπιαγωγείο\Desktop\Οι μήνες του Τσαρούχη\ma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00174"/>
            <a:ext cx="357190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ΙΟΥΝΙΟΣ</a:t>
            </a:r>
            <a:endParaRPr lang="el-GR" dirty="0"/>
          </a:p>
        </p:txBody>
      </p:sp>
      <p:pic>
        <p:nvPicPr>
          <p:cNvPr id="6146" name="Picture 2" descr="C:\Users\Νηπιαγωγείο\Desktop\Οι μήνες του Τσαρούχη\cf84cf83ceb1cf81cebfcf8dcf87ceb7cf82-ceb3ceb9ceaccebdcebdceb7cf82-12-cebcceaecebdceb5cf82-ceb3ceb9cebfcf8dcebdceb7cf82-19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4214841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ΙΟΥΛΙΟΣ</a:t>
            </a:r>
            <a:endParaRPr lang="el-GR" dirty="0"/>
          </a:p>
        </p:txBody>
      </p:sp>
      <p:pic>
        <p:nvPicPr>
          <p:cNvPr id="7170" name="Picture 2" descr="C:\Users\Νηπιαγωγείο\Desktop\Οι μήνες του Τσαρούχη\cf84cf83ceb1cf81cebfcf8dcf87ceb7cf82-ceb3ceb9ceaccebdcebdceb7cf82-12-cebcceaecebdceb5cf82-ceb3ceb9cebfcf8dcebbceb7cf82-19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457203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ΑΥΓΟΥΣΤΟΣ</a:t>
            </a:r>
            <a:endParaRPr lang="el-GR" dirty="0"/>
          </a:p>
        </p:txBody>
      </p:sp>
      <p:pic>
        <p:nvPicPr>
          <p:cNvPr id="8194" name="Picture 2" descr="C:\Users\Νηπιαγωγείο\Desktop\Οι μήνες του Τσαρούχη\86ff7d4c77d3bffb8c939cd9c3cae7a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4143403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Προβολή στην οθόνη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Οι 12 Μήνες</vt:lpstr>
      <vt:lpstr>ΙΑΝΟΥΑΡΙΟΣ</vt:lpstr>
      <vt:lpstr>ΦΕΒΡΟΥΑΡΙΟΣ</vt:lpstr>
      <vt:lpstr>ΜΑΡΤΙΟΣ</vt:lpstr>
      <vt:lpstr>ΑΠΡΊΛΙΟΣ</vt:lpstr>
      <vt:lpstr>ΜΑΪΟΣ</vt:lpstr>
      <vt:lpstr>ΙΟΥΝΙΟΣ</vt:lpstr>
      <vt:lpstr>ΙΟΥΛΙΟΣ</vt:lpstr>
      <vt:lpstr>ΑΥΓΟΥΣΤΟΣ</vt:lpstr>
      <vt:lpstr>ΣΕΠΤΕΜΒΡΙΟΣ</vt:lpstr>
      <vt:lpstr>ΟΚΤΩΒΡΙΟΣ</vt:lpstr>
      <vt:lpstr>ΝΟΕΜΒΡΙΟΣ</vt:lpstr>
      <vt:lpstr>ΔΕΚΕΜΒΡΙΟΣ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12 Μήνες</dc:title>
  <dc:creator>Νηπιαγωγείο</dc:creator>
  <cp:lastModifiedBy>Νηπιαγωγείο</cp:lastModifiedBy>
  <cp:revision>2</cp:revision>
  <dcterms:created xsi:type="dcterms:W3CDTF">2017-01-02T14:35:18Z</dcterms:created>
  <dcterms:modified xsi:type="dcterms:W3CDTF">2017-01-02T14:49:01Z</dcterms:modified>
</cp:coreProperties>
</file>