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E66A-FD09-4D1A-B0E9-D116B421A4A2}" type="datetimeFigureOut">
              <a:rPr lang="el-GR" smtClean="0"/>
              <a:t>05/01/2017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58B8-AD1F-4C57-88DF-D4EABE5BE3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ΦΩΤΟΓΡΑΦΟΙ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ΠΑΛΙΑ</a:t>
            </a:r>
            <a:endParaRPr lang="el-G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hotographer-in-stud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rofessional-Photographer-Article-by-Mina-Thevenin-for-Photography-World.ORG-Splitfire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786610" cy="457203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43051"/>
            <a:ext cx="4429156" cy="464347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31932a24cd84465602836a7ae36486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00200"/>
            <a:ext cx="607222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b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85926"/>
            <a:ext cx="4500594" cy="43577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izap.com14293612535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338" y="1600200"/>
            <a:ext cx="6619324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lanodios_f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00200"/>
            <a:ext cx="4857784" cy="49720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ΦΩΤΟΓΡΑΦΟΙ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ΣΗΜΕΡΑ</a:t>
            </a:r>
            <a:endParaRPr lang="el-GR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fotografoi-dinfo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1653381"/>
            <a:ext cx="6667500" cy="4419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fwtograf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0687" y="1643050"/>
            <a:ext cx="5762625" cy="45720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Προβολή στην οθόνη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ΦΩΤΟΓΡΑΦΟΙ</vt:lpstr>
      <vt:lpstr>Διαφάνεια 2</vt:lpstr>
      <vt:lpstr>Διαφάνεια 3</vt:lpstr>
      <vt:lpstr>Διαφάνεια 4</vt:lpstr>
      <vt:lpstr>Διαφάνεια 5</vt:lpstr>
      <vt:lpstr>Διαφάνεια 6</vt:lpstr>
      <vt:lpstr>ΦΩΤΟΓΡΑΦΟΙ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ΦΩΤΟΓΡΑΦΟΙ</dc:title>
  <dc:creator>Νηπιαγωγείο</dc:creator>
  <cp:lastModifiedBy>Νηπιαγωγείο</cp:lastModifiedBy>
  <cp:revision>2</cp:revision>
  <dcterms:created xsi:type="dcterms:W3CDTF">2017-01-05T15:10:52Z</dcterms:created>
  <dcterms:modified xsi:type="dcterms:W3CDTF">2017-01-05T15:23:25Z</dcterms:modified>
</cp:coreProperties>
</file>