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461A-BF16-44D2-AA09-E76DC2687127}" type="datetimeFigureOut">
              <a:rPr lang="el-GR" smtClean="0"/>
              <a:pPr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FCF22-4B12-4B88-9F0D-C62D91989E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ΓΛΥΠΤΑ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Ένας γλύπτης δημιουργεί</a:t>
            </a:r>
            <a:endParaRPr lang="el-GR" dirty="0"/>
          </a:p>
        </p:txBody>
      </p:sp>
      <p:pic>
        <p:nvPicPr>
          <p:cNvPr id="4" name="3 - Θέση περιεχομένου" descr="shpalla_FIX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Προτομή της θεάς Υγείας</a:t>
            </a:r>
            <a:endParaRPr lang="el-GR" dirty="0"/>
          </a:p>
        </p:txBody>
      </p:sp>
      <p:pic>
        <p:nvPicPr>
          <p:cNvPr id="4" name="3 - Θέση περιεχομένου" descr="64594_1000_6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00200"/>
            <a:ext cx="621510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Καρυάτιδες</a:t>
            </a:r>
            <a:endParaRPr lang="el-GR" dirty="0"/>
          </a:p>
        </p:txBody>
      </p:sp>
      <p:pic>
        <p:nvPicPr>
          <p:cNvPr id="6" name="5 - Θέση περιεχομένου" descr="16-17-3-thumb-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1924844"/>
            <a:ext cx="5810250" cy="38766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Αθηνά</a:t>
            </a:r>
            <a:endParaRPr lang="el-GR" dirty="0"/>
          </a:p>
        </p:txBody>
      </p:sp>
      <p:pic>
        <p:nvPicPr>
          <p:cNvPr id="4" name="3 - Θέση περιεχομένου" descr="Αθηνά - Miner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600200"/>
            <a:ext cx="5143535" cy="47577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Ξυλοθραύστης</a:t>
            </a:r>
            <a:endParaRPr lang="el-GR" dirty="0"/>
          </a:p>
        </p:txBody>
      </p:sp>
      <p:pic>
        <p:nvPicPr>
          <p:cNvPr id="4" name="3 - Θέση περιεχομένου" descr="Ξυλοθραύστης - Man breaking wo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600200"/>
            <a:ext cx="4286280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Πλάτων</a:t>
            </a:r>
            <a:endParaRPr lang="el-GR" dirty="0"/>
          </a:p>
        </p:txBody>
      </p:sp>
      <p:pic>
        <p:nvPicPr>
          <p:cNvPr id="4" name="3 - Θέση περιεχομένου" descr="Πλάτωνας - Pla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00200"/>
            <a:ext cx="3929089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Σωκράτης</a:t>
            </a:r>
            <a:endParaRPr lang="el-GR"/>
          </a:p>
        </p:txBody>
      </p:sp>
      <p:pic>
        <p:nvPicPr>
          <p:cNvPr id="4" name="3 - Θέση περιεχομένου" descr="Σωκράτης - Socrat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00200"/>
            <a:ext cx="364333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ΓΛΥΠΤΑ</vt:lpstr>
      <vt:lpstr>Ένας γλύπτης δημιουργεί</vt:lpstr>
      <vt:lpstr>Προτομή της θεάς Υγείας</vt:lpstr>
      <vt:lpstr>Καρυάτιδες</vt:lpstr>
      <vt:lpstr>Η Θεά Αθηνά</vt:lpstr>
      <vt:lpstr>Ξυλοθραύστης</vt:lpstr>
      <vt:lpstr>Πλάτων</vt:lpstr>
      <vt:lpstr>Σωκράτης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ΓΛΥΠΤΕΣ</dc:title>
  <dc:creator>Νηπιαγωγείο</dc:creator>
  <cp:lastModifiedBy>Νηπιαγωγείο</cp:lastModifiedBy>
  <cp:revision>2</cp:revision>
  <dcterms:created xsi:type="dcterms:W3CDTF">2017-03-04T09:35:16Z</dcterms:created>
  <dcterms:modified xsi:type="dcterms:W3CDTF">2017-03-04T09:47:11Z</dcterms:modified>
</cp:coreProperties>
</file>