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2F40-1CAB-4D05-AE82-8B5F85B621A9}" type="datetimeFigureOut">
              <a:rPr lang="el-GR" smtClean="0"/>
              <a:t>14/03/2017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109A-0801-4FB7-A10E-D7ACC6C0337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2F40-1CAB-4D05-AE82-8B5F85B621A9}" type="datetimeFigureOut">
              <a:rPr lang="el-GR" smtClean="0"/>
              <a:t>14/03/2017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109A-0801-4FB7-A10E-D7ACC6C0337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2F40-1CAB-4D05-AE82-8B5F85B621A9}" type="datetimeFigureOut">
              <a:rPr lang="el-GR" smtClean="0"/>
              <a:t>14/03/2017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109A-0801-4FB7-A10E-D7ACC6C0337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2F40-1CAB-4D05-AE82-8B5F85B621A9}" type="datetimeFigureOut">
              <a:rPr lang="el-GR" smtClean="0"/>
              <a:t>14/03/2017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109A-0801-4FB7-A10E-D7ACC6C0337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2F40-1CAB-4D05-AE82-8B5F85B621A9}" type="datetimeFigureOut">
              <a:rPr lang="el-GR" smtClean="0"/>
              <a:t>14/03/2017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109A-0801-4FB7-A10E-D7ACC6C0337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2F40-1CAB-4D05-AE82-8B5F85B621A9}" type="datetimeFigureOut">
              <a:rPr lang="el-GR" smtClean="0"/>
              <a:t>14/03/2017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109A-0801-4FB7-A10E-D7ACC6C0337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2F40-1CAB-4D05-AE82-8B5F85B621A9}" type="datetimeFigureOut">
              <a:rPr lang="el-GR" smtClean="0"/>
              <a:t>14/03/2017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109A-0801-4FB7-A10E-D7ACC6C0337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2F40-1CAB-4D05-AE82-8B5F85B621A9}" type="datetimeFigureOut">
              <a:rPr lang="el-GR" smtClean="0"/>
              <a:t>14/03/2017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109A-0801-4FB7-A10E-D7ACC6C0337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2F40-1CAB-4D05-AE82-8B5F85B621A9}" type="datetimeFigureOut">
              <a:rPr lang="el-GR" smtClean="0"/>
              <a:t>14/03/2017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109A-0801-4FB7-A10E-D7ACC6C0337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2F40-1CAB-4D05-AE82-8B5F85B621A9}" type="datetimeFigureOut">
              <a:rPr lang="el-GR" smtClean="0"/>
              <a:t>14/03/2017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109A-0801-4FB7-A10E-D7ACC6C0337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2F40-1CAB-4D05-AE82-8B5F85B621A9}" type="datetimeFigureOut">
              <a:rPr lang="el-GR" smtClean="0"/>
              <a:t>14/03/2017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109A-0801-4FB7-A10E-D7ACC6C0337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42F40-1CAB-4D05-AE82-8B5F85B621A9}" type="datetimeFigureOut">
              <a:rPr lang="el-GR" smtClean="0"/>
              <a:t>14/03/2017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C109A-0801-4FB7-A10E-D7ACC6C0337E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Μέσα επικοινωνίας</a:t>
            </a:r>
            <a:endParaRPr lang="el-GR" b="1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 smtClean="0"/>
              <a:t>Παλιά</a:t>
            </a:r>
            <a:endParaRPr lang="el-GR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ΤΗΛΕΓΡΑΦΟΣ</a:t>
            </a:r>
            <a:endParaRPr lang="el-GR" b="1" dirty="0"/>
          </a:p>
        </p:txBody>
      </p:sp>
      <p:pic>
        <p:nvPicPr>
          <p:cNvPr id="4" name="3 - Θέση περιεχομένου" descr="250px-Morse_Telegraph_18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428736"/>
            <a:ext cx="5857916" cy="435771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ΤΗΛΕΦΩΝΟ</a:t>
            </a:r>
            <a:endParaRPr lang="el-GR" b="1" dirty="0"/>
          </a:p>
        </p:txBody>
      </p:sp>
      <p:pic>
        <p:nvPicPr>
          <p:cNvPr id="6" name="5 - Θέση περιεχομένου" descr="τηλέφωνο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829594"/>
            <a:ext cx="5334000" cy="406717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ΑΣΥΡΜΑΤΟΣ</a:t>
            </a:r>
            <a:endParaRPr lang="el-GR" b="1" dirty="0"/>
          </a:p>
        </p:txBody>
      </p:sp>
      <p:pic>
        <p:nvPicPr>
          <p:cNvPr id="4" name="3 - Θέση περιεχομένου" descr="GW480H3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571612"/>
            <a:ext cx="6357982" cy="457203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ΤΑΧΥΔΡΟΜΕΙΟ</a:t>
            </a:r>
            <a:endParaRPr lang="el-GR" b="1" dirty="0"/>
          </a:p>
        </p:txBody>
      </p:sp>
      <p:pic>
        <p:nvPicPr>
          <p:cNvPr id="4" name="3 - Θέση περιεχομένου" descr="Συστημένα Εσωτερικού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5291" y="1600200"/>
            <a:ext cx="6673417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Μέσα επικοινωνίας 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b="1" dirty="0" smtClean="0"/>
              <a:t>ΣΗΜΕΡΑ</a:t>
            </a:r>
            <a:endParaRPr lang="el-GR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ΤΗΛΕΦΩΝΟ</a:t>
            </a:r>
            <a:endParaRPr lang="el-GR" b="1" dirty="0"/>
          </a:p>
        </p:txBody>
      </p:sp>
      <p:pic>
        <p:nvPicPr>
          <p:cNvPr id="4" name="3 - Θέση περιεχομένου" descr="red-telephone-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285860"/>
            <a:ext cx="5357850" cy="4572031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ΑΣΥΡΜΑΤΟΣ</a:t>
            </a:r>
            <a:endParaRPr lang="el-GR" b="1" dirty="0"/>
          </a:p>
        </p:txBody>
      </p:sp>
      <p:pic>
        <p:nvPicPr>
          <p:cNvPr id="4" name="3 - Θέση περιεχομένου" descr="1933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ΚΙΝΗΤΟ ΤΗΛΕΦΩΝΟ</a:t>
            </a:r>
            <a:endParaRPr lang="el-GR" b="1" dirty="0"/>
          </a:p>
        </p:txBody>
      </p:sp>
      <p:pic>
        <p:nvPicPr>
          <p:cNvPr id="4" name="3 - Θέση περιεχομένου" descr="23733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ΤΗΛΕΟΡΑΣΗ</a:t>
            </a:r>
            <a:endParaRPr lang="el-GR" b="1" dirty="0"/>
          </a:p>
        </p:txBody>
      </p:sp>
      <p:pic>
        <p:nvPicPr>
          <p:cNvPr id="4" name="3 - Θέση περιεχομένου" descr="Sony-KDL-32R410BB-ma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643050"/>
            <a:ext cx="5500726" cy="400052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ΥΠΟΛΟΓΙΣΤΗΣ</a:t>
            </a:r>
            <a:endParaRPr lang="el-GR" b="1" dirty="0"/>
          </a:p>
        </p:txBody>
      </p:sp>
      <p:pic>
        <p:nvPicPr>
          <p:cNvPr id="4" name="3 - Θέση περιεχομένου" descr="computer_pc_me_kerm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600200"/>
            <a:ext cx="6643734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ΕΡΜΗΣ</a:t>
            </a:r>
            <a:endParaRPr lang="el-GR" b="1" dirty="0"/>
          </a:p>
        </p:txBody>
      </p:sp>
      <p:pic>
        <p:nvPicPr>
          <p:cNvPr id="4" name="3 - Θέση περιεχομένου" descr="Mercury-the-winged-messenger-e14130060228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285860"/>
            <a:ext cx="5500726" cy="478634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ΗΜΕΡΟΔΡΟΜΟΙ</a:t>
            </a:r>
            <a:endParaRPr lang="el-GR" b="1" dirty="0"/>
          </a:p>
        </p:txBody>
      </p:sp>
      <p:pic>
        <p:nvPicPr>
          <p:cNvPr id="4" name="3 - Θέση περιεχομένου" descr="aggelioforos-300x28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357298"/>
            <a:ext cx="5715040" cy="450059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ΤΑΧΥΔΡΟΜΙΚΑ ΠΕΡΙΣΤΕΡΙΑ</a:t>
            </a:r>
            <a:endParaRPr lang="el-GR" b="1" dirty="0"/>
          </a:p>
        </p:txBody>
      </p:sp>
      <p:pic>
        <p:nvPicPr>
          <p:cNvPr id="4" name="3 - Θέση περιεχομένου" descr="pitz7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958181"/>
            <a:ext cx="6357982" cy="3810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ΦΡΥΚΤΩΡΙΕΣ</a:t>
            </a:r>
            <a:endParaRPr lang="el-GR" b="1" dirty="0"/>
          </a:p>
        </p:txBody>
      </p:sp>
      <p:pic>
        <p:nvPicPr>
          <p:cNvPr id="4" name="3 - Θέση περιεχομένου" descr="v4000088-smoke_signalling-sp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428736"/>
            <a:ext cx="6143668" cy="421484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ΚΡΥΠΤΕΙΑ ΣΚΥΤΑΛΗ</a:t>
            </a:r>
            <a:endParaRPr lang="el-GR" b="1" dirty="0"/>
          </a:p>
        </p:txBody>
      </p:sp>
      <p:pic>
        <p:nvPicPr>
          <p:cNvPr id="4" name="3 - Θέση περιεχομένου" descr="skytali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857364"/>
            <a:ext cx="6643733" cy="407196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ΤΗΛΕΒΟΑΣ</a:t>
            </a:r>
            <a:endParaRPr lang="el-GR" b="1" dirty="0"/>
          </a:p>
        </p:txBody>
      </p:sp>
      <p:pic>
        <p:nvPicPr>
          <p:cNvPr id="4" name="3 - Θέση περιεχομένου" descr="keras1-700x36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250" y="1500174"/>
            <a:ext cx="6667500" cy="435771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ΥΔΡΑΥΛΙΚΟΣ ΤΗΛΕΓΡΑΦΟΣ</a:t>
            </a:r>
            <a:endParaRPr lang="el-GR" b="1" dirty="0"/>
          </a:p>
        </p:txBody>
      </p:sp>
      <p:pic>
        <p:nvPicPr>
          <p:cNvPr id="4" name="3 - Θέση περιεχομένου" descr="Υδραυλικός-τηλέγραφο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142984"/>
            <a:ext cx="5214974" cy="507209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Μέσα επικοινωνίας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dirty="0" smtClean="0"/>
              <a:t>ΑΡΓΟΤΕΡΑ</a:t>
            </a:r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29</Words>
  <Application>Microsoft Office PowerPoint</Application>
  <PresentationFormat>Προβολή στην οθόνη (4:3)</PresentationFormat>
  <Paragraphs>22</Paragraphs>
  <Slides>19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Θέμα του Office</vt:lpstr>
      <vt:lpstr>Μέσα επικοινωνίας</vt:lpstr>
      <vt:lpstr>ΕΡΜΗΣ</vt:lpstr>
      <vt:lpstr>ΗΜΕΡΟΔΡΟΜΟΙ</vt:lpstr>
      <vt:lpstr>ΤΑΧΥΔΡΟΜΙΚΑ ΠΕΡΙΣΤΕΡΙΑ</vt:lpstr>
      <vt:lpstr>ΦΡΥΚΤΩΡΙΕΣ</vt:lpstr>
      <vt:lpstr>ΚΡΥΠΤΕΙΑ ΣΚΥΤΑΛΗ</vt:lpstr>
      <vt:lpstr>ΤΗΛΕΒΟΑΣ</vt:lpstr>
      <vt:lpstr>ΥΔΡΑΥΛΙΚΟΣ ΤΗΛΕΓΡΑΦΟΣ</vt:lpstr>
      <vt:lpstr>Μέσα επικοινωνίας</vt:lpstr>
      <vt:lpstr>ΤΗΛΕΓΡΑΦΟΣ</vt:lpstr>
      <vt:lpstr>ΤΗΛΕΦΩΝΟ</vt:lpstr>
      <vt:lpstr>ΑΣΥΡΜΑΤΟΣ</vt:lpstr>
      <vt:lpstr>ΤΑΧΥΔΡΟΜΕΙΟ</vt:lpstr>
      <vt:lpstr>Μέσα επικοινωνίας </vt:lpstr>
      <vt:lpstr>ΤΗΛΕΦΩΝΟ</vt:lpstr>
      <vt:lpstr>ΑΣΥΡΜΑΤΟΣ</vt:lpstr>
      <vt:lpstr>ΚΙΝΗΤΟ ΤΗΛΕΦΩΝΟ</vt:lpstr>
      <vt:lpstr>ΤΗΛΕΟΡΑΣΗ</vt:lpstr>
      <vt:lpstr>ΥΠΟΛΟΓΙΣΤΗΣ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Μέσα επικοινωνίας</dc:title>
  <dc:creator>Νηπιαγωγείο</dc:creator>
  <cp:lastModifiedBy>Νηπιαγωγείο</cp:lastModifiedBy>
  <cp:revision>4</cp:revision>
  <dcterms:created xsi:type="dcterms:W3CDTF">2017-03-14T13:29:34Z</dcterms:created>
  <dcterms:modified xsi:type="dcterms:W3CDTF">2017-03-14T14:03:09Z</dcterms:modified>
</cp:coreProperties>
</file>