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5863-064E-4627-A431-C885F8BEDCB8}" type="datetimeFigureOut">
              <a:rPr lang="el-GR" smtClean="0"/>
              <a:t>04/03/2017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A35E-B5C9-4B72-AF6A-CE80FFE7345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5863-064E-4627-A431-C885F8BEDCB8}" type="datetimeFigureOut">
              <a:rPr lang="el-GR" smtClean="0"/>
              <a:t>04/03/2017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A35E-B5C9-4B72-AF6A-CE80FFE7345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5863-064E-4627-A431-C885F8BEDCB8}" type="datetimeFigureOut">
              <a:rPr lang="el-GR" smtClean="0"/>
              <a:t>04/03/2017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A35E-B5C9-4B72-AF6A-CE80FFE7345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5863-064E-4627-A431-C885F8BEDCB8}" type="datetimeFigureOut">
              <a:rPr lang="el-GR" smtClean="0"/>
              <a:t>04/03/2017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A35E-B5C9-4B72-AF6A-CE80FFE7345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5863-064E-4627-A431-C885F8BEDCB8}" type="datetimeFigureOut">
              <a:rPr lang="el-GR" smtClean="0"/>
              <a:t>04/03/2017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A35E-B5C9-4B72-AF6A-CE80FFE7345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5863-064E-4627-A431-C885F8BEDCB8}" type="datetimeFigureOut">
              <a:rPr lang="el-GR" smtClean="0"/>
              <a:t>04/03/2017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A35E-B5C9-4B72-AF6A-CE80FFE7345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5863-064E-4627-A431-C885F8BEDCB8}" type="datetimeFigureOut">
              <a:rPr lang="el-GR" smtClean="0"/>
              <a:t>04/03/2017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A35E-B5C9-4B72-AF6A-CE80FFE7345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5863-064E-4627-A431-C885F8BEDCB8}" type="datetimeFigureOut">
              <a:rPr lang="el-GR" smtClean="0"/>
              <a:t>04/03/2017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A35E-B5C9-4B72-AF6A-CE80FFE7345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5863-064E-4627-A431-C885F8BEDCB8}" type="datetimeFigureOut">
              <a:rPr lang="el-GR" smtClean="0"/>
              <a:t>04/03/2017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A35E-B5C9-4B72-AF6A-CE80FFE7345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5863-064E-4627-A431-C885F8BEDCB8}" type="datetimeFigureOut">
              <a:rPr lang="el-GR" smtClean="0"/>
              <a:t>04/03/2017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A35E-B5C9-4B72-AF6A-CE80FFE7345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5863-064E-4627-A431-C885F8BEDCB8}" type="datetimeFigureOut">
              <a:rPr lang="el-GR" smtClean="0"/>
              <a:t>04/03/2017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A35E-B5C9-4B72-AF6A-CE80FFE7345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15863-064E-4627-A431-C885F8BEDCB8}" type="datetimeFigureOut">
              <a:rPr lang="el-GR" smtClean="0"/>
              <a:t>04/03/2017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DA35E-B5C9-4B72-AF6A-CE80FFE73450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 smtClean="0"/>
              <a:t>ΦΩΤΟΓΡΑΦΟΙ</a:t>
            </a:r>
            <a:endParaRPr lang="el-GR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 φωτογράφος απομονώνει μια στιγμή</a:t>
            </a:r>
            <a:endParaRPr lang="el-GR" dirty="0"/>
          </a:p>
        </p:txBody>
      </p:sp>
      <p:pic>
        <p:nvPicPr>
          <p:cNvPr id="4" name="3 - Θέση περιεχομένου" descr="fotografos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3647" y="1600200"/>
            <a:ext cx="6896706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nice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1071546"/>
            <a:ext cx="5786478" cy="5054617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nice1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1214422"/>
            <a:ext cx="6000791" cy="4911741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realanimalsphoto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500" y="1357298"/>
            <a:ext cx="5715000" cy="441088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sokratis-mittas-fotografies-apo-grevena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5819" y="1600200"/>
            <a:ext cx="6812362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Office PowerPoint</Application>
  <PresentationFormat>Προβολή στην οθόνη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ΦΩΤΟΓΡΑΦΟΙ</vt:lpstr>
      <vt:lpstr>Ο φωτογράφος απομονώνει μια στιγμή</vt:lpstr>
      <vt:lpstr>Διαφάνεια 3</vt:lpstr>
      <vt:lpstr>Διαφάνεια 4</vt:lpstr>
      <vt:lpstr>Διαφάνεια 5</vt:lpstr>
      <vt:lpstr>Διαφάνεια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ΦΩΤΟΓΡΑΦΟΙ</dc:title>
  <dc:creator>Νηπιαγωγείο</dc:creator>
  <cp:lastModifiedBy>Νηπιαγωγείο</cp:lastModifiedBy>
  <cp:revision>1</cp:revision>
  <dcterms:created xsi:type="dcterms:W3CDTF">2017-03-04T10:34:40Z</dcterms:created>
  <dcterms:modified xsi:type="dcterms:W3CDTF">2017-03-04T10:38:31Z</dcterms:modified>
</cp:coreProperties>
</file>