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7097-B9F9-4D86-9718-9FF3BCC803D8}" type="datetimeFigureOut">
              <a:rPr lang="el-GR" smtClean="0"/>
              <a:t>22/04/2017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91854-AB7D-4A86-997E-CDF3F957776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ΖΩΑ ΣΕ ΤΟΠΟΥΣ ΜΑΚΡΙΝΟΥΣ</a:t>
            </a:r>
            <a:br>
              <a:rPr lang="el-GR" b="1" dirty="0" smtClean="0">
                <a:solidFill>
                  <a:srgbClr val="FF0000"/>
                </a:solidFill>
              </a:rPr>
            </a:br>
            <a:r>
              <a:rPr lang="el-GR" b="1" dirty="0" smtClean="0">
                <a:solidFill>
                  <a:srgbClr val="FF0000"/>
                </a:solidFill>
              </a:rPr>
              <a:t>Ασία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Τίγρης</a:t>
            </a:r>
            <a:endParaRPr lang="el-GR" b="1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4"/>
            <a:ext cx="5857916" cy="450059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Τίγρης Σιβηρίας</a:t>
            </a:r>
            <a:endParaRPr lang="el-GR" b="1" dirty="0"/>
          </a:p>
        </p:txBody>
      </p:sp>
      <p:pic>
        <p:nvPicPr>
          <p:cNvPr id="4" name="3 - Θέση περιεχομένου" descr="tiger1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00200"/>
            <a:ext cx="650085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Ουρακοτάγκος</a:t>
            </a:r>
            <a:endParaRPr lang="el-GR" b="1" dirty="0"/>
          </a:p>
        </p:txBody>
      </p:sp>
      <p:pic>
        <p:nvPicPr>
          <p:cNvPr id="4" name="3 - Θέση περιεχομένου" descr="ourakotangos-aerodromio-570-800x4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364" y="1600200"/>
            <a:ext cx="754327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Πάντα</a:t>
            </a:r>
            <a:endParaRPr lang="el-GR" b="1" dirty="0"/>
          </a:p>
        </p:txBody>
      </p:sp>
      <p:pic>
        <p:nvPicPr>
          <p:cNvPr id="4" name="3 - Θέση περιεχομένου" descr="apebiose-to-giraiotero-panta-tou-kosm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28736"/>
            <a:ext cx="6643734" cy="46434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Ελέφαντας</a:t>
            </a:r>
            <a:endParaRPr lang="el-GR" b="1" dirty="0"/>
          </a:p>
        </p:txBody>
      </p:sp>
      <p:pic>
        <p:nvPicPr>
          <p:cNvPr id="4" name="3 - Θέση περιεχομένου" descr="anergo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6429420" cy="450059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Προβολή στην οθόνη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ΖΩΑ ΣΕ ΤΟΠΟΥΣ ΜΑΚΡΙΝΟΥΣ Ασία</vt:lpstr>
      <vt:lpstr>Τίγρης</vt:lpstr>
      <vt:lpstr>Τίγρης Σιβηρίας</vt:lpstr>
      <vt:lpstr>Ουρακοτάγκος</vt:lpstr>
      <vt:lpstr>Πάντα</vt:lpstr>
      <vt:lpstr>Ελέφαντας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ΖΩΑ ΣΕ ΤΟΠΟΥΣ ΜΑΚΡΙΝΟΥΣ Ασία</dc:title>
  <dc:creator>Νηπιαγωγείο</dc:creator>
  <cp:lastModifiedBy>Νηπιαγωγείο</cp:lastModifiedBy>
  <cp:revision>1</cp:revision>
  <dcterms:created xsi:type="dcterms:W3CDTF">2017-04-22T16:15:55Z</dcterms:created>
  <dcterms:modified xsi:type="dcterms:W3CDTF">2017-04-22T16:25:40Z</dcterms:modified>
</cp:coreProperties>
</file>