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Τίτλος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2" name="21 - Υπότιτλος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20" name="1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0" name="9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Έλλειψη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9 - Ορθογώνιο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Έλλειψη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Ορθογώνιο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  <p:sp>
        <p:nvSpPr>
          <p:cNvPr id="6" name="5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  <p:sp>
        <p:nvSpPr>
          <p:cNvPr id="8" name="7 - Ορθογώνιο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9" name="8 - Διάγραμμα ροής: Διεργασία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Διάγραμμα ροής: Διεργασία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Πίτα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- Έλλειψη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Κουλούρα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Θέση τίτλου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Θέση κειμένου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4" name="2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E3E0747-2F28-4F80-8506-5E6EDEAA0EA9}" type="datetimeFigureOut">
              <a:rPr lang="el-GR" smtClean="0"/>
              <a:t>23/4/2017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l-GR"/>
          </a:p>
        </p:txBody>
      </p:sp>
      <p:sp>
        <p:nvSpPr>
          <p:cNvPr id="22" name="21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C3CDC92-157C-4833-9099-2A839A24B2C6}" type="slidenum">
              <a:rPr lang="el-GR" smtClean="0"/>
              <a:t>‹#›</a:t>
            </a:fld>
            <a:endParaRPr lang="el-GR"/>
          </a:p>
        </p:txBody>
      </p:sp>
      <p:sp>
        <p:nvSpPr>
          <p:cNvPr id="15" name="14 - Ορθογώνιο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Σχετική εικόνα"/>
          <p:cNvPicPr>
            <a:picLocks noChangeAspect="1" noChangeArrowheads="1"/>
          </p:cNvPicPr>
          <p:nvPr/>
        </p:nvPicPr>
        <p:blipFill>
          <a:blip r:embed="rId2" cstate="print">
            <a:lum bright="42000" contrast="-6000"/>
          </a:blip>
          <a:srcRect/>
          <a:stretch>
            <a:fillRect/>
          </a:stretch>
        </p:blipFill>
        <p:spPr bwMode="auto">
          <a:xfrm>
            <a:off x="107504" y="188640"/>
            <a:ext cx="8864985" cy="6408712"/>
          </a:xfrm>
          <a:prstGeom prst="rect">
            <a:avLst/>
          </a:prstGeom>
          <a:noFill/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Το δάσος &amp; οι προστάτες του</a:t>
            </a:r>
            <a:endParaRPr lang="el-GR" b="1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2060"/>
                </a:solidFill>
              </a:rPr>
              <a:t>Νηπιαγωγείο Λακκώματος</a:t>
            </a:r>
            <a:endParaRPr lang="el-GR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ποτέλεσμα εικόνας για δασοπονο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764704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55576" y="548680"/>
            <a:ext cx="3024336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Δασοπόνος</a:t>
            </a:r>
            <a:endParaRPr lang="el-GR" sz="3200" dirty="0">
              <a:solidFill>
                <a:schemeClr val="tx1"/>
              </a:solidFill>
            </a:endParaRPr>
          </a:p>
        </p:txBody>
      </p:sp>
      <p:pic>
        <p:nvPicPr>
          <p:cNvPr id="3074" name="Picture 2" descr="Αποτέλεσμα εικόνας για δασοπόνος αναδασω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9989"/>
            <a:ext cx="4680520" cy="29253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Αποτέλεσμα εικόνας για δασοπόν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5054962" cy="2808312"/>
          </a:xfrm>
          <a:prstGeom prst="rect">
            <a:avLst/>
          </a:prstGeom>
          <a:noFill/>
        </p:spPr>
      </p:pic>
      <p:pic>
        <p:nvPicPr>
          <p:cNvPr id="1028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924944"/>
            <a:ext cx="5397963" cy="3600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ποτέλεσμα εικόνας για δασονομο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336704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55576" y="548680"/>
            <a:ext cx="3024336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Δασονόμος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1600" i="1" dirty="0" smtClean="0"/>
              <a:t>Στην αρχαιότητα</a:t>
            </a:r>
            <a:r>
              <a:rPr lang="el-GR" sz="2000" dirty="0" smtClean="0"/>
              <a:t>: Οι αρχαίοι Έλληνες πίστευαν ότι προστάτιδα των δασών ήταν η θεά  Άρτεμη.</a:t>
            </a:r>
            <a:endParaRPr lang="el-GR" sz="2000" dirty="0"/>
          </a:p>
        </p:txBody>
      </p:sp>
      <p:pic>
        <p:nvPicPr>
          <p:cNvPr id="23554" name="Picture 2" descr="Αποτέλεσμα εικόνας για θεα αρτεμις φωτογραφι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4392488" cy="504555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Αποτέλεσμα εικόνας για θεα αρτεμις συμβολ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980728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ποτέλεσμα εικόνας για δασοφυλακα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76064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5580112" y="5373216"/>
            <a:ext cx="3024336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Δασοφύλακας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4" name="3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000" i="1" dirty="0" smtClean="0"/>
              <a:t>Σήμερα</a:t>
            </a:r>
            <a:endParaRPr lang="el-GR" sz="2000" i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ποτέλεσμα εικόνας για δασοφυλακας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12776"/>
            <a:ext cx="770485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χετική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120680" cy="4464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χετική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612068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χετική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96752"/>
            <a:ext cx="619268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- Ορθογώνιο"/>
          <p:cNvSpPr/>
          <p:nvPr/>
        </p:nvSpPr>
        <p:spPr>
          <a:xfrm>
            <a:off x="755576" y="548680"/>
            <a:ext cx="3600400" cy="6480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>
                <a:solidFill>
                  <a:schemeClr val="tx1"/>
                </a:solidFill>
              </a:rPr>
              <a:t>Δασοπυροσβέστης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Σχετική εικόνα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24744"/>
            <a:ext cx="5616624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Ηλιοστάσιο">
  <a:themeElements>
    <a:clrScheme name="Ηλιοστάσιο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Ηλιοστάσιο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Ηλιοστάσιο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37</TotalTime>
  <Words>29</Words>
  <Application>Microsoft Office PowerPoint</Application>
  <PresentationFormat>Προβολή στην οθόνη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Ηλιοστάσιο</vt:lpstr>
      <vt:lpstr>Το δάσος &amp; οι προστάτες του</vt:lpstr>
      <vt:lpstr>Στην αρχαιότητα: Οι αρχαίοι Έλληνες πίστευαν ότι προστάτιδα των δασών ήταν η θεά  Άρτεμη.</vt:lpstr>
      <vt:lpstr>Διαφάνεια 3</vt:lpstr>
      <vt:lpstr>Σήμερα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δάσος &amp; οι προστάτες του</dc:title>
  <dc:creator>ΔΕΣΠΟΙΝΑ</dc:creator>
  <cp:lastModifiedBy>ΔΕΣΠΟΙΝΑ</cp:lastModifiedBy>
  <cp:revision>4</cp:revision>
  <dcterms:created xsi:type="dcterms:W3CDTF">2017-04-23T04:25:20Z</dcterms:created>
  <dcterms:modified xsi:type="dcterms:W3CDTF">2017-04-23T05:03:15Z</dcterms:modified>
</cp:coreProperties>
</file>