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70" r:id="rId4"/>
    <p:sldId id="269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73" r:id="rId14"/>
    <p:sldId id="274" r:id="rId15"/>
    <p:sldId id="275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D29B-9027-4897-B54C-86BACF89204D}" type="datetimeFigureOut">
              <a:rPr lang="el-GR" smtClean="0"/>
              <a:t>21/5/2017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8E77F-9823-4582-98B6-6B9E57AFD57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D29B-9027-4897-B54C-86BACF89204D}" type="datetimeFigureOut">
              <a:rPr lang="el-GR" smtClean="0"/>
              <a:t>21/5/2017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8E77F-9823-4582-98B6-6B9E57AFD57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D29B-9027-4897-B54C-86BACF89204D}" type="datetimeFigureOut">
              <a:rPr lang="el-GR" smtClean="0"/>
              <a:t>21/5/2017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8E77F-9823-4582-98B6-6B9E57AFD57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D29B-9027-4897-B54C-86BACF89204D}" type="datetimeFigureOut">
              <a:rPr lang="el-GR" smtClean="0"/>
              <a:t>21/5/2017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8E77F-9823-4582-98B6-6B9E57AFD57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D29B-9027-4897-B54C-86BACF89204D}" type="datetimeFigureOut">
              <a:rPr lang="el-GR" smtClean="0"/>
              <a:t>21/5/2017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8E77F-9823-4582-98B6-6B9E57AFD57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D29B-9027-4897-B54C-86BACF89204D}" type="datetimeFigureOut">
              <a:rPr lang="el-GR" smtClean="0"/>
              <a:t>21/5/2017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8E77F-9823-4582-98B6-6B9E57AFD57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D29B-9027-4897-B54C-86BACF89204D}" type="datetimeFigureOut">
              <a:rPr lang="el-GR" smtClean="0"/>
              <a:t>21/5/2017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8E77F-9823-4582-98B6-6B9E57AFD57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D29B-9027-4897-B54C-86BACF89204D}" type="datetimeFigureOut">
              <a:rPr lang="el-GR" smtClean="0"/>
              <a:t>21/5/2017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8E77F-9823-4582-98B6-6B9E57AFD57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D29B-9027-4897-B54C-86BACF89204D}" type="datetimeFigureOut">
              <a:rPr lang="el-GR" smtClean="0"/>
              <a:t>21/5/2017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8E77F-9823-4582-98B6-6B9E57AFD57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D29B-9027-4897-B54C-86BACF89204D}" type="datetimeFigureOut">
              <a:rPr lang="el-GR" smtClean="0"/>
              <a:t>21/5/2017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8E77F-9823-4582-98B6-6B9E57AFD57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D29B-9027-4897-B54C-86BACF89204D}" type="datetimeFigureOut">
              <a:rPr lang="el-GR" smtClean="0"/>
              <a:t>21/5/2017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8E77F-9823-4582-98B6-6B9E57AFD57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8D29B-9027-4897-B54C-86BACF89204D}" type="datetimeFigureOut">
              <a:rPr lang="el-GR" smtClean="0"/>
              <a:t>21/5/2017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8E77F-9823-4582-98B6-6B9E57AFD571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ΖΩΑ ΣΤΟΥΣ ΠΑΓΟΥΣ</a:t>
            </a:r>
            <a:endParaRPr lang="el-GR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>
                <a:solidFill>
                  <a:srgbClr val="FF0000"/>
                </a:solidFill>
              </a:rPr>
              <a:t>Πιγκουίνος</a:t>
            </a:r>
            <a:endParaRPr lang="el-GR" b="1" dirty="0"/>
          </a:p>
        </p:txBody>
      </p:sp>
      <p:pic>
        <p:nvPicPr>
          <p:cNvPr id="4" name="3 - Θέση περιεχομένου" descr="280px-Emperor_Penguin_Manchot_empereu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1939131"/>
            <a:ext cx="5786478" cy="38481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Γαλάζια φάλαινα</a:t>
            </a:r>
            <a:endParaRPr lang="el-GR" b="1" dirty="0">
              <a:solidFill>
                <a:srgbClr val="FF0000"/>
              </a:solidFill>
            </a:endParaRPr>
          </a:p>
        </p:txBody>
      </p:sp>
      <p:pic>
        <p:nvPicPr>
          <p:cNvPr id="4" name="3 - Θέση περιεχομένου" descr="Versuch003i_45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643050"/>
            <a:ext cx="6429420" cy="4071966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err="1" smtClean="0">
                <a:solidFill>
                  <a:srgbClr val="FF0000"/>
                </a:solidFill>
              </a:rPr>
              <a:t>Όρκα</a:t>
            </a:r>
            <a:endParaRPr lang="el-GR" b="1" dirty="0">
              <a:solidFill>
                <a:srgbClr val="FF0000"/>
              </a:solidFill>
            </a:endParaRPr>
          </a:p>
        </p:txBody>
      </p:sp>
      <p:pic>
        <p:nvPicPr>
          <p:cNvPr id="4" name="3 - Θέση περιεχομένου" descr="orca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500174"/>
            <a:ext cx="7358114" cy="428628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Θαλάσσιος ελέφαντας</a:t>
            </a:r>
            <a:endParaRPr lang="el-GR" b="1" dirty="0">
              <a:solidFill>
                <a:srgbClr val="FF0000"/>
              </a:solidFill>
            </a:endParaRPr>
          </a:p>
        </p:txBody>
      </p:sp>
      <p:pic>
        <p:nvPicPr>
          <p:cNvPr id="4" name="3 - Θέση περιεχομένου" descr="Mirounga_leonina_mal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428736"/>
            <a:ext cx="6786610" cy="464347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Φώκια λεοπάρδαλη</a:t>
            </a:r>
            <a:endParaRPr lang="el-GR" b="1" dirty="0">
              <a:solidFill>
                <a:srgbClr val="FF0000"/>
              </a:solidFill>
            </a:endParaRPr>
          </a:p>
        </p:txBody>
      </p:sp>
      <p:pic>
        <p:nvPicPr>
          <p:cNvPr id="4" name="3 - Θέση περιεχομένου" descr="fwkia-leopardali-pigkouinos-0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3381" y="1600200"/>
            <a:ext cx="7057237" cy="4525963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Θαλάσσιος ίππος</a:t>
            </a:r>
            <a:endParaRPr lang="el-GR" b="1" dirty="0">
              <a:solidFill>
                <a:srgbClr val="FF0000"/>
              </a:solidFill>
            </a:endParaRPr>
          </a:p>
        </p:txBody>
      </p:sp>
      <p:pic>
        <p:nvPicPr>
          <p:cNvPr id="4" name="3 - Θέση περιεχομένου" descr="walru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500174"/>
            <a:ext cx="7358114" cy="450059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Αρκτική</a:t>
            </a:r>
            <a:endParaRPr lang="el-GR" b="1" dirty="0">
              <a:solidFill>
                <a:srgbClr val="FF0000"/>
              </a:solidFill>
            </a:endParaRPr>
          </a:p>
        </p:txBody>
      </p:sp>
      <p:pic>
        <p:nvPicPr>
          <p:cNvPr id="4" name="3 - Θέση περιεχομένου" descr="ark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285860"/>
            <a:ext cx="7786742" cy="485778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Ανταρκτική</a:t>
            </a:r>
            <a:endParaRPr lang="el-GR" b="1" dirty="0">
              <a:solidFill>
                <a:srgbClr val="FF0000"/>
              </a:solidFill>
            </a:endParaRPr>
          </a:p>
        </p:txBody>
      </p:sp>
      <p:pic>
        <p:nvPicPr>
          <p:cNvPr id="4" name="3 - Θέση περιεχομένου" descr="1b8d182f5fd3e827b598191e4cfbdad3_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571612"/>
            <a:ext cx="7072362" cy="428628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>
                <a:solidFill>
                  <a:srgbClr val="FF0000"/>
                </a:solidFill>
              </a:rPr>
              <a:t>Αρκούδα</a:t>
            </a:r>
            <a:endParaRPr lang="el-GR" b="1" dirty="0"/>
          </a:p>
        </p:txBody>
      </p:sp>
      <p:pic>
        <p:nvPicPr>
          <p:cNvPr id="4" name="3 - Θέση περιεχομένου" descr="Polar_Bea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571612"/>
            <a:ext cx="6667525" cy="4714907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Πιγκουίνος</a:t>
            </a:r>
            <a:endParaRPr lang="el-GR" b="1" dirty="0">
              <a:solidFill>
                <a:srgbClr val="FF0000"/>
              </a:solidFill>
            </a:endParaRPr>
          </a:p>
        </p:txBody>
      </p:sp>
      <p:pic>
        <p:nvPicPr>
          <p:cNvPr id="4" name="3 - Θέση περιεχομένου" descr="galappengui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6632" y="1600200"/>
            <a:ext cx="6550736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Αρκτική αλεπού</a:t>
            </a:r>
            <a:endParaRPr lang="el-GR" b="1" dirty="0">
              <a:solidFill>
                <a:srgbClr val="FF0000"/>
              </a:solidFill>
            </a:endParaRPr>
          </a:p>
        </p:txBody>
      </p:sp>
      <p:pic>
        <p:nvPicPr>
          <p:cNvPr id="4" name="3 - Θέση περιεχομένου" descr="Arctic Fox Wallpapers 0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1229" y="1600200"/>
            <a:ext cx="7241541" cy="452596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Αρκτικός λύκος</a:t>
            </a:r>
            <a:endParaRPr lang="el-GR" b="1" dirty="0">
              <a:solidFill>
                <a:srgbClr val="FF0000"/>
              </a:solidFill>
            </a:endParaRPr>
          </a:p>
        </p:txBody>
      </p:sp>
      <p:pic>
        <p:nvPicPr>
          <p:cNvPr id="4" name="3 - Θέση περιεχομένου" descr="3027314734_1_2_UJ86FCY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500174"/>
            <a:ext cx="6929486" cy="4429156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Αρκτικός λαγός</a:t>
            </a:r>
            <a:endParaRPr lang="el-GR" b="1" dirty="0">
              <a:solidFill>
                <a:srgbClr val="FF0000"/>
              </a:solidFill>
            </a:endParaRPr>
          </a:p>
        </p:txBody>
      </p:sp>
      <p:pic>
        <p:nvPicPr>
          <p:cNvPr id="4" name="3 - Θέση περιεχομένου" descr="140297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600200"/>
            <a:ext cx="7889043" cy="452596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Φώκια</a:t>
            </a:r>
            <a:endParaRPr lang="el-GR" b="1" dirty="0">
              <a:solidFill>
                <a:srgbClr val="FF0000"/>
              </a:solidFill>
            </a:endParaRPr>
          </a:p>
        </p:txBody>
      </p:sp>
      <p:pic>
        <p:nvPicPr>
          <p:cNvPr id="4" name="3 - Θέση περιεχομένου" descr="fokia-arktiki-exafanis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285860"/>
            <a:ext cx="7215238" cy="464347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22</Words>
  <Application>Microsoft Office PowerPoint</Application>
  <PresentationFormat>Προβολή στην οθόνη (4:3)</PresentationFormat>
  <Paragraphs>15</Paragraphs>
  <Slides>15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Θέμα του Office</vt:lpstr>
      <vt:lpstr>ΖΩΑ ΣΤΟΥΣ ΠΑΓΟΥΣ</vt:lpstr>
      <vt:lpstr>Αρκτική</vt:lpstr>
      <vt:lpstr>Ανταρκτική</vt:lpstr>
      <vt:lpstr> Αρκούδα</vt:lpstr>
      <vt:lpstr>Πιγκουίνος</vt:lpstr>
      <vt:lpstr>Αρκτική αλεπού</vt:lpstr>
      <vt:lpstr>Αρκτικός λύκος</vt:lpstr>
      <vt:lpstr>Αρκτικός λαγός</vt:lpstr>
      <vt:lpstr>Φώκια</vt:lpstr>
      <vt:lpstr> Πιγκουίνος</vt:lpstr>
      <vt:lpstr>Γαλάζια φάλαινα</vt:lpstr>
      <vt:lpstr>Όρκα</vt:lpstr>
      <vt:lpstr>Θαλάσσιος ελέφαντας</vt:lpstr>
      <vt:lpstr>Φώκια λεοπάρδαλη</vt:lpstr>
      <vt:lpstr>Θαλάσσιος ίππος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ΑΡΚΤΙΚΗ</dc:title>
  <dc:creator>Δημητρης  Πατσιουρας</dc:creator>
  <cp:lastModifiedBy>Δημητρης  Πατσιουρας</cp:lastModifiedBy>
  <cp:revision>6</cp:revision>
  <dcterms:created xsi:type="dcterms:W3CDTF">2017-05-21T15:02:08Z</dcterms:created>
  <dcterms:modified xsi:type="dcterms:W3CDTF">2017-05-21T15:57:57Z</dcterms:modified>
</cp:coreProperties>
</file>