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82B4-010F-4B4D-9540-B08411CEAA7E}" type="datetimeFigureOut">
              <a:rPr lang="el-GR" smtClean="0"/>
              <a:t>20/6/2023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2C22-FCD6-49DA-885E-3DE2942EA58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82B4-010F-4B4D-9540-B08411CEAA7E}" type="datetimeFigureOut">
              <a:rPr lang="el-GR" smtClean="0"/>
              <a:t>20/6/2023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2C22-FCD6-49DA-885E-3DE2942EA58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82B4-010F-4B4D-9540-B08411CEAA7E}" type="datetimeFigureOut">
              <a:rPr lang="el-GR" smtClean="0"/>
              <a:t>20/6/2023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2C22-FCD6-49DA-885E-3DE2942EA58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82B4-010F-4B4D-9540-B08411CEAA7E}" type="datetimeFigureOut">
              <a:rPr lang="el-GR" smtClean="0"/>
              <a:t>20/6/2023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2C22-FCD6-49DA-885E-3DE2942EA58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82B4-010F-4B4D-9540-B08411CEAA7E}" type="datetimeFigureOut">
              <a:rPr lang="el-GR" smtClean="0"/>
              <a:t>20/6/2023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2C22-FCD6-49DA-885E-3DE2942EA58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82B4-010F-4B4D-9540-B08411CEAA7E}" type="datetimeFigureOut">
              <a:rPr lang="el-GR" smtClean="0"/>
              <a:t>20/6/2023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2C22-FCD6-49DA-885E-3DE2942EA58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82B4-010F-4B4D-9540-B08411CEAA7E}" type="datetimeFigureOut">
              <a:rPr lang="el-GR" smtClean="0"/>
              <a:t>20/6/2023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2C22-FCD6-49DA-885E-3DE2942EA58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82B4-010F-4B4D-9540-B08411CEAA7E}" type="datetimeFigureOut">
              <a:rPr lang="el-GR" smtClean="0"/>
              <a:t>20/6/2023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2C22-FCD6-49DA-885E-3DE2942EA58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82B4-010F-4B4D-9540-B08411CEAA7E}" type="datetimeFigureOut">
              <a:rPr lang="el-GR" smtClean="0"/>
              <a:t>20/6/2023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2C22-FCD6-49DA-885E-3DE2942EA58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82B4-010F-4B4D-9540-B08411CEAA7E}" type="datetimeFigureOut">
              <a:rPr lang="el-GR" smtClean="0"/>
              <a:t>20/6/2023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2C22-FCD6-49DA-885E-3DE2942EA58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82B4-010F-4B4D-9540-B08411CEAA7E}" type="datetimeFigureOut">
              <a:rPr lang="el-GR" smtClean="0"/>
              <a:t>20/6/2023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2C22-FCD6-49DA-885E-3DE2942EA58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82B4-010F-4B4D-9540-B08411CEAA7E}" type="datetimeFigureOut">
              <a:rPr lang="el-GR" smtClean="0"/>
              <a:t>20/6/2023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12C22-FCD6-49DA-885E-3DE2942EA58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2357453"/>
          </a:xfr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7200" dirty="0" smtClean="0"/>
              <a:t>Τα Δέντρα του δάσους</a:t>
            </a:r>
            <a:endParaRPr lang="el-GR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5400" b="1" dirty="0" smtClean="0"/>
              <a:t>ΒΕΛΑΝΙΔΙΑ</a:t>
            </a:r>
            <a:endParaRPr lang="el-GR" sz="54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500034" y="1643050"/>
            <a:ext cx="4429156" cy="442915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5000628" y="2214554"/>
            <a:ext cx="3429024" cy="335758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6000" b="1" dirty="0" smtClean="0"/>
              <a:t>ΚΑΣΤΑΝΙΑ</a:t>
            </a:r>
            <a:endParaRPr lang="el-GR" sz="60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500034" y="1643050"/>
            <a:ext cx="4714908" cy="442915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5286380" y="2143116"/>
            <a:ext cx="3429024" cy="34290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5400" b="1" dirty="0" smtClean="0"/>
              <a:t>ΚΥΠΑΡΙΣΣΙ</a:t>
            </a:r>
            <a:endParaRPr lang="el-GR" sz="54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500034" y="1643050"/>
            <a:ext cx="4643470" cy="442915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5214942" y="2071678"/>
            <a:ext cx="3214710" cy="334806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6000" b="1" dirty="0" smtClean="0"/>
              <a:t>ΟΞΙΑ</a:t>
            </a:r>
            <a:endParaRPr lang="el-GR" sz="60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500034" y="1643050"/>
            <a:ext cx="4643470" cy="442915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5214942" y="2214554"/>
            <a:ext cx="3357586" cy="31337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4800" b="1" dirty="0" smtClean="0"/>
              <a:t>ΠΛΑΤΑΝΟΣ</a:t>
            </a:r>
            <a:endParaRPr lang="el-GR" sz="48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500034" y="1643050"/>
            <a:ext cx="4714908" cy="442915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5286380" y="2285992"/>
            <a:ext cx="3214710" cy="32861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l-GR" sz="5400" b="1" dirty="0" smtClean="0"/>
              <a:t>ΠΕΥΚΟ</a:t>
            </a:r>
            <a:endParaRPr lang="el-GR" sz="5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500034" y="1643050"/>
            <a:ext cx="4643470" cy="442915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5214942" y="2428868"/>
            <a:ext cx="3143272" cy="308135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5400" b="1" dirty="0" smtClean="0"/>
              <a:t>ΕΛΑΤΟ</a:t>
            </a:r>
            <a:endParaRPr lang="el-GR" sz="54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500034" y="1643050"/>
            <a:ext cx="5000660" cy="442915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5572132" y="2357430"/>
            <a:ext cx="3000396" cy="29908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11</Words>
  <Application>Microsoft Office PowerPoint</Application>
  <PresentationFormat>Προβολή στην οθόνη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Τα Δέντρα του δάσους</vt:lpstr>
      <vt:lpstr>ΒΕΛΑΝΙΔΙΑ</vt:lpstr>
      <vt:lpstr>ΚΑΣΤΑΝΙΑ</vt:lpstr>
      <vt:lpstr>ΚΥΠΑΡΙΣΣΙ</vt:lpstr>
      <vt:lpstr>ΟΞΙΑ</vt:lpstr>
      <vt:lpstr>ΠΛΑΤΑΝΟΣ</vt:lpstr>
      <vt:lpstr>ΠΕΥΚΟ</vt:lpstr>
      <vt:lpstr>ΕΛΑΤΟ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Δέντρα του δάσους</dc:title>
  <dc:creator>School</dc:creator>
  <cp:lastModifiedBy>School</cp:lastModifiedBy>
  <cp:revision>7</cp:revision>
  <dcterms:created xsi:type="dcterms:W3CDTF">2023-06-20T06:32:47Z</dcterms:created>
  <dcterms:modified xsi:type="dcterms:W3CDTF">2023-06-20T07:52:28Z</dcterms:modified>
</cp:coreProperties>
</file>