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2EC1-E0A2-4F60-A249-66724D76BE69}" type="datetimeFigureOut">
              <a:rPr lang="el-GR" smtClean="0"/>
              <a:t>19/05/2017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B5F3-0E8B-424B-B283-FE0C788D56B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Τα Ζώα της Αμερικής</a:t>
            </a:r>
            <a:endParaRPr lang="el-G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Λάμα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la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Ιαγουάρος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jaguar.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71612"/>
            <a:ext cx="6248400" cy="424419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Ανακόντα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animales-nativos-del-per-2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Αλπακά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Αλπακά-74x_al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01006"/>
            <a:ext cx="5715000" cy="43243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Μυρμηγκοφάγος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Myrmecophaga_tridactyla_-_Phoenix_Z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8229600" cy="4286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ΒΟΡΕΙΑ ΑΜΕΡΙΚΗ</a:t>
            </a:r>
            <a:endParaRPr lang="el-GR" b="1" dirty="0"/>
          </a:p>
        </p:txBody>
      </p:sp>
      <p:pic>
        <p:nvPicPr>
          <p:cNvPr id="4" name="3 - Θέση περιεχομένου" descr="8135779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71612"/>
            <a:ext cx="5143536" cy="435771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Αλιγάτορας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big-alliga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14488"/>
            <a:ext cx="5715000" cy="405369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Άλκη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786610" cy="4000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Βίσωνας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i-epoxi-ton-pagetonon-epistrefei-sti-sibi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14488"/>
            <a:ext cx="6076950" cy="42203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Ρακούν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6357981" cy="37862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Λιοντάρι του βουνού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Der-Puma-ein-Einzelgänger-außerhalb-der-Paarungszeit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215" y="1600200"/>
            <a:ext cx="679956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Κογιότ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96320639534673846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5643602" cy="41434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ΝΟΤΙΑ ΑΜΕΡΙΚΗ</a:t>
            </a:r>
            <a:endParaRPr lang="el-GR" b="1" dirty="0"/>
          </a:p>
        </p:txBody>
      </p:sp>
      <p:pic>
        <p:nvPicPr>
          <p:cNvPr id="4" name="3 - Θέση περιεχομένου" descr="250px-Sou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4714908" cy="435771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Τα Ζώα της Αμερικής</vt:lpstr>
      <vt:lpstr>ΒΟΡΕΙΑ ΑΜΕΡΙΚΗ</vt:lpstr>
      <vt:lpstr>Αλιγάτορας</vt:lpstr>
      <vt:lpstr>Άλκη</vt:lpstr>
      <vt:lpstr>Βίσωνας</vt:lpstr>
      <vt:lpstr>Ρακούν</vt:lpstr>
      <vt:lpstr>Λιοντάρι του βουνού</vt:lpstr>
      <vt:lpstr>Κογιότ</vt:lpstr>
      <vt:lpstr>ΝΟΤΙΑ ΑΜΕΡΙΚΗ</vt:lpstr>
      <vt:lpstr>Λάμα</vt:lpstr>
      <vt:lpstr>Ιαγουάρος</vt:lpstr>
      <vt:lpstr>Ανακόντα</vt:lpstr>
      <vt:lpstr>Αλπακά</vt:lpstr>
      <vt:lpstr>Μυρμηγκοφάγος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Ζώα της Αμερικής</dc:title>
  <dc:creator>School</dc:creator>
  <cp:lastModifiedBy>School</cp:lastModifiedBy>
  <cp:revision>14</cp:revision>
  <dcterms:created xsi:type="dcterms:W3CDTF">2017-05-19T06:02:51Z</dcterms:created>
  <dcterms:modified xsi:type="dcterms:W3CDTF">2017-05-19T08:01:09Z</dcterms:modified>
</cp:coreProperties>
</file>