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97D71-CC56-46A0-882E-36A0A6C52918}" type="datetimeFigureOut">
              <a:rPr lang="el-GR" smtClean="0"/>
              <a:pPr/>
              <a:t>21/6/2023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CA51-7E83-458B-83D9-51FE960C704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357290" y="1785926"/>
            <a:ext cx="6379375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Τι φοβάται το Δάσος;</a:t>
            </a:r>
            <a:endParaRPr lang="el-GR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b="1" dirty="0" smtClean="0"/>
              <a:t>ΦΩΤΙΑ</a:t>
            </a:r>
            <a:endParaRPr lang="el-GR" sz="5400" b="1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643050"/>
            <a:ext cx="6786610" cy="40005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ΠΑΡΑΝΟΜΗ ΥΛΟΤΟΜΙΑ</a:t>
            </a:r>
            <a:endParaRPr lang="el-GR" b="1" dirty="0"/>
          </a:p>
        </p:txBody>
      </p:sp>
      <p:pic>
        <p:nvPicPr>
          <p:cNvPr id="4" name="3 - Θέση περιεχομένου" descr="28066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6834184" cy="41243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ΠΑΡΑΝΟΜΟ ΚΥΝΗΓΙ</a:t>
            </a:r>
            <a:endParaRPr lang="el-GR" b="1" dirty="0"/>
          </a:p>
        </p:txBody>
      </p:sp>
      <p:pic>
        <p:nvPicPr>
          <p:cNvPr id="4" name="3 - Θέση περιεχομένου" descr="kinigos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14488"/>
            <a:ext cx="6858048" cy="4000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ΣΚΟΥΠΙΔΙΑ</a:t>
            </a:r>
            <a:endParaRPr lang="el-GR" b="1" dirty="0"/>
          </a:p>
        </p:txBody>
      </p:sp>
      <p:pic>
        <p:nvPicPr>
          <p:cNvPr id="5" name="4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43050"/>
            <a:ext cx="6643733" cy="421484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ΑΤΜΟΣΦΑΙΡΙΚΗ ΡΥΠΑΝΣΗ</a:t>
            </a:r>
            <a:endParaRPr lang="el-GR" b="1" dirty="0"/>
          </a:p>
        </p:txBody>
      </p:sp>
      <p:pic>
        <p:nvPicPr>
          <p:cNvPr id="4" name="3 - Θέση περιεχομένου" descr="iStock-1180072881-scal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6787619" cy="45259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ΑΠΟΨΙΛΩΣΗ</a:t>
            </a:r>
            <a:endParaRPr lang="el-GR" b="1" dirty="0"/>
          </a:p>
        </p:txBody>
      </p:sp>
      <p:pic>
        <p:nvPicPr>
          <p:cNvPr id="4" name="3 - Θέση περιεχομένου" descr="apo-boeio-kreas-os-sokolata-paranomi-apopsilosi-brisketai-piso-apo-polla-trofima-kathimerinis-zois-696x46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00174"/>
            <a:ext cx="6629400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ΠΑΡΑΝΟΜΗ ΟΙΚΟΔΟΜΗΣΗ</a:t>
            </a:r>
            <a:endParaRPr lang="el-GR" b="1" dirty="0"/>
          </a:p>
        </p:txBody>
      </p:sp>
      <p:pic>
        <p:nvPicPr>
          <p:cNvPr id="4" name="3 - Θέση περιεχομένου" descr="authereto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500174"/>
            <a:ext cx="6785552" cy="45259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16</Words>
  <Application>Microsoft Office PowerPoint</Application>
  <PresentationFormat>Προβολή στην οθόνη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ΦΩΤΙΑ</vt:lpstr>
      <vt:lpstr>ΠΑΡΑΝΟΜΗ ΥΛΟΤΟΜΙΑ</vt:lpstr>
      <vt:lpstr>ΠΑΡΑΝΟΜΟ ΚΥΝΗΓΙ</vt:lpstr>
      <vt:lpstr>ΣΚΟΥΠΙΔΙΑ</vt:lpstr>
      <vt:lpstr>ΑΤΜΟΣΦΑΙΡΙΚΗ ΡΥΠΑΝΣΗ</vt:lpstr>
      <vt:lpstr>ΑΠΟΨΙΛΩΣΗ</vt:lpstr>
      <vt:lpstr>ΠΑΡΑΝΟΜΗ ΟΙΚΟΔΟΜΗΣΗ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School</dc:creator>
  <cp:lastModifiedBy>School</cp:lastModifiedBy>
  <cp:revision>6</cp:revision>
  <dcterms:created xsi:type="dcterms:W3CDTF">2023-06-21T07:50:24Z</dcterms:created>
  <dcterms:modified xsi:type="dcterms:W3CDTF">2023-06-21T08:08:30Z</dcterms:modified>
</cp:coreProperties>
</file>