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FD97-BDC0-429D-9284-ECC93FCD6520}" type="datetimeFigureOut">
              <a:rPr lang="el-GR" smtClean="0"/>
              <a:t>5/6/2017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2672-7194-4FFD-AB39-5EB11A34465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Μέσα συγκοινωνίας και μεταφοράς της θάλασσας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Κρουαζιερόπλοιο</a:t>
            </a:r>
            <a:endParaRPr lang="el-GR" b="1" dirty="0"/>
          </a:p>
        </p:txBody>
      </p:sp>
      <p:pic>
        <p:nvPicPr>
          <p:cNvPr id="4" name="3 - Θέση περιεχομένου" descr="HarmonyOfSeas001_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500990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Γιότ</a:t>
            </a:r>
            <a:endParaRPr lang="el-GR" b="1" dirty="0"/>
          </a:p>
        </p:txBody>
      </p:sp>
      <p:pic>
        <p:nvPicPr>
          <p:cNvPr id="4" name="3 - Θέση περιεχομένου" descr="yacht-dubai-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715304" cy="435771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Καρνάγιο</a:t>
            </a:r>
            <a:endParaRPr lang="el-GR" b="1" dirty="0"/>
          </a:p>
        </p:txBody>
      </p:sp>
      <p:pic>
        <p:nvPicPr>
          <p:cNvPr id="4" name="3 - Θέση περιεχομένου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Λιμάνι</a:t>
            </a:r>
            <a:endParaRPr lang="el-GR" b="1" dirty="0"/>
          </a:p>
        </p:txBody>
      </p:sp>
      <p:pic>
        <p:nvPicPr>
          <p:cNvPr id="4" name="3 - Θέση περιεχομένου" descr="711400-limani-peira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500990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Επιβατηγό πλοίο</a:t>
            </a:r>
            <a:endParaRPr lang="el-GR" b="1" dirty="0"/>
          </a:p>
        </p:txBody>
      </p:sp>
      <p:pic>
        <p:nvPicPr>
          <p:cNvPr id="4" name="3 - Θέση περιεχομένου" descr="diagoras-thumb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86719"/>
            <a:ext cx="7572428" cy="43529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Φορτηγό πλοίο</a:t>
            </a:r>
            <a:endParaRPr lang="el-GR" b="1" dirty="0"/>
          </a:p>
        </p:txBody>
      </p:sp>
      <p:pic>
        <p:nvPicPr>
          <p:cNvPr id="4" name="3 - Θέση περιεχομένου" descr="msc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358114" cy="4857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Δεξαμενόπλοιο</a:t>
            </a:r>
            <a:endParaRPr lang="el-GR" b="1" dirty="0"/>
          </a:p>
        </p:txBody>
      </p:sp>
      <p:pic>
        <p:nvPicPr>
          <p:cNvPr id="4" name="3 - Θέση περιεχομένου" descr="141275438617340576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500990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Δελφίνι</a:t>
            </a:r>
            <a:endParaRPr lang="el-GR" b="1" dirty="0"/>
          </a:p>
        </p:txBody>
      </p:sp>
      <p:pic>
        <p:nvPicPr>
          <p:cNvPr id="4" name="3 - Θέση περιεχομένου" descr="Hydrofoi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358114" cy="4786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Τράτα</a:t>
            </a:r>
            <a:endParaRPr lang="el-GR" b="1" dirty="0"/>
          </a:p>
        </p:txBody>
      </p:sp>
      <p:pic>
        <p:nvPicPr>
          <p:cNvPr id="4" name="3 - Θέση περιεχομένου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000924" cy="48577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Βάρκα</a:t>
            </a:r>
            <a:endParaRPr lang="el-GR" b="1" dirty="0"/>
          </a:p>
        </p:txBody>
      </p:sp>
      <p:pic>
        <p:nvPicPr>
          <p:cNvPr id="4" name="3 - Θέση περιεχομένου" descr="51DSC046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286676" cy="46434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Ρυμουλκό</a:t>
            </a:r>
            <a:endParaRPr lang="el-GR" b="1" dirty="0"/>
          </a:p>
        </p:txBody>
      </p:sp>
      <p:pic>
        <p:nvPicPr>
          <p:cNvPr id="4" name="3 - Θέση περιεχομένου" descr="NkT4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786741" cy="49831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Μέσα συγκοινωνίας και μεταφοράς της θάλασσας</vt:lpstr>
      <vt:lpstr>Λιμάνι</vt:lpstr>
      <vt:lpstr>Επιβατηγό πλοίο</vt:lpstr>
      <vt:lpstr>Φορτηγό πλοίο</vt:lpstr>
      <vt:lpstr>Δεξαμενόπλοιο</vt:lpstr>
      <vt:lpstr>Δελφίνι</vt:lpstr>
      <vt:lpstr>Τράτα</vt:lpstr>
      <vt:lpstr>Βάρκα</vt:lpstr>
      <vt:lpstr>Ρυμουλκό</vt:lpstr>
      <vt:lpstr>Κρουαζιερόπλοιο</vt:lpstr>
      <vt:lpstr>Γιότ</vt:lpstr>
      <vt:lpstr>Καρνάγιο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Μέσα συγκοινωνίας και μεταφοράς της θάλασσας</dc:title>
  <dc:creator>Δημητρης  Πατσιουρας</dc:creator>
  <cp:lastModifiedBy>Δημητρης  Πατσιουρας</cp:lastModifiedBy>
  <cp:revision>3</cp:revision>
  <dcterms:created xsi:type="dcterms:W3CDTF">2017-06-05T08:23:24Z</dcterms:created>
  <dcterms:modified xsi:type="dcterms:W3CDTF">2017-06-05T08:46:51Z</dcterms:modified>
</cp:coreProperties>
</file>