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EE2-6EE6-4ADB-81DD-74201398F01E}" type="datetimeFigureOut">
              <a:rPr lang="el-GR" smtClean="0"/>
              <a:t>17/8/2017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B209-2E62-458B-BCE0-835ED3B8A3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EE2-6EE6-4ADB-81DD-74201398F01E}" type="datetimeFigureOut">
              <a:rPr lang="el-GR" smtClean="0"/>
              <a:t>17/8/2017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B209-2E62-458B-BCE0-835ED3B8A3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EE2-6EE6-4ADB-81DD-74201398F01E}" type="datetimeFigureOut">
              <a:rPr lang="el-GR" smtClean="0"/>
              <a:t>17/8/2017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B209-2E62-458B-BCE0-835ED3B8A3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EE2-6EE6-4ADB-81DD-74201398F01E}" type="datetimeFigureOut">
              <a:rPr lang="el-GR" smtClean="0"/>
              <a:t>17/8/2017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B209-2E62-458B-BCE0-835ED3B8A3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EE2-6EE6-4ADB-81DD-74201398F01E}" type="datetimeFigureOut">
              <a:rPr lang="el-GR" smtClean="0"/>
              <a:t>17/8/2017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B209-2E62-458B-BCE0-835ED3B8A3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EE2-6EE6-4ADB-81DD-74201398F01E}" type="datetimeFigureOut">
              <a:rPr lang="el-GR" smtClean="0"/>
              <a:t>17/8/2017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B209-2E62-458B-BCE0-835ED3B8A3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EE2-6EE6-4ADB-81DD-74201398F01E}" type="datetimeFigureOut">
              <a:rPr lang="el-GR" smtClean="0"/>
              <a:t>17/8/2017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B209-2E62-458B-BCE0-835ED3B8A3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EE2-6EE6-4ADB-81DD-74201398F01E}" type="datetimeFigureOut">
              <a:rPr lang="el-GR" smtClean="0"/>
              <a:t>17/8/2017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B209-2E62-458B-BCE0-835ED3B8A3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EE2-6EE6-4ADB-81DD-74201398F01E}" type="datetimeFigureOut">
              <a:rPr lang="el-GR" smtClean="0"/>
              <a:t>17/8/2017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B209-2E62-458B-BCE0-835ED3B8A3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EE2-6EE6-4ADB-81DD-74201398F01E}" type="datetimeFigureOut">
              <a:rPr lang="el-GR" smtClean="0"/>
              <a:t>17/8/2017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B209-2E62-458B-BCE0-835ED3B8A3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EE2-6EE6-4ADB-81DD-74201398F01E}" type="datetimeFigureOut">
              <a:rPr lang="el-GR" smtClean="0"/>
              <a:t>17/8/2017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B209-2E62-458B-BCE0-835ED3B8A3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1EEE2-6EE6-4ADB-81DD-74201398F01E}" type="datetimeFigureOut">
              <a:rPr lang="el-GR" smtClean="0"/>
              <a:t>17/8/2017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B209-2E62-458B-BCE0-835ED3B8A39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Χριστουγεννιάτικα έθιμα</a:t>
            </a:r>
            <a:endParaRPr lang="el-G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Κουραμπιέδες</a:t>
            </a:r>
            <a:endParaRPr lang="el-GR" b="1" dirty="0"/>
          </a:p>
        </p:txBody>
      </p:sp>
      <p:pic>
        <p:nvPicPr>
          <p:cNvPr id="4" name="3 - Θέση περιεχομένου" descr="kourampiedes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428737"/>
            <a:ext cx="6929486" cy="436325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Μελομακάρονα</a:t>
            </a:r>
            <a:endParaRPr lang="el-GR" b="1" dirty="0"/>
          </a:p>
        </p:txBody>
      </p:sp>
      <p:pic>
        <p:nvPicPr>
          <p:cNvPr id="4" name="3 - Θέση περιεχομένου" descr="akis-petretzikis-melomakaro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Δίπλες</a:t>
            </a:r>
            <a:endParaRPr lang="el-GR" b="1" dirty="0"/>
          </a:p>
        </p:txBody>
      </p:sp>
      <p:pic>
        <p:nvPicPr>
          <p:cNvPr id="4" name="3 - Θέση περιεχομένου" descr="xristougenniatika-glyka-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85860"/>
            <a:ext cx="6858048" cy="485778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Μπακλαβάς</a:t>
            </a:r>
            <a:endParaRPr lang="el-GR" b="1" dirty="0"/>
          </a:p>
        </p:txBody>
      </p:sp>
      <p:pic>
        <p:nvPicPr>
          <p:cNvPr id="4" name="3 - Θέση περιεχομένου" descr="cakes_590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28736"/>
            <a:ext cx="7215238" cy="478634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Τρουφάκια</a:t>
            </a:r>
            <a:endParaRPr lang="el-GR" b="1" dirty="0"/>
          </a:p>
        </p:txBody>
      </p:sp>
      <p:pic>
        <p:nvPicPr>
          <p:cNvPr id="4" name="3 - Θέση περιεχομένου" descr="cho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85860"/>
            <a:ext cx="7072362" cy="50006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Στολισμός του δέντρου</a:t>
            </a:r>
            <a:endParaRPr lang="el-GR" b="1" dirty="0"/>
          </a:p>
        </p:txBody>
      </p:sp>
      <p:pic>
        <p:nvPicPr>
          <p:cNvPr id="4" name="3 - Θέση περιεχομένου" descr="christmas-tree-fireplac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500" y="1357298"/>
            <a:ext cx="7747000" cy="460138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Κάλαντα</a:t>
            </a:r>
            <a:endParaRPr lang="el-GR" b="1" dirty="0"/>
          </a:p>
        </p:txBody>
      </p:sp>
      <p:pic>
        <p:nvPicPr>
          <p:cNvPr id="4" name="3 - Θέση περιεχομένου" descr="dd900-x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00200"/>
            <a:ext cx="757242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Χριστόψωμο</a:t>
            </a:r>
            <a:endParaRPr lang="el-GR" b="1" dirty="0"/>
          </a:p>
        </p:txBody>
      </p:sp>
      <p:pic>
        <p:nvPicPr>
          <p:cNvPr id="4" name="3 - Θέση περιεχομένου" descr="filesxristopsomo_3588292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8072494" cy="492922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Στεφάνι</a:t>
            </a:r>
            <a:endParaRPr lang="el-GR" b="1" dirty="0"/>
          </a:p>
        </p:txBody>
      </p:sp>
      <p:pic>
        <p:nvPicPr>
          <p:cNvPr id="4" name="3 - Θέση περιεχομένου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00174"/>
            <a:ext cx="7215238" cy="462598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Γουρουνοχαρά</a:t>
            </a:r>
            <a:endParaRPr lang="el-GR" b="1" dirty="0"/>
          </a:p>
        </p:txBody>
      </p:sp>
      <p:pic>
        <p:nvPicPr>
          <p:cNvPr id="4" name="3 - Θέση περιεχομένου" descr="image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00200"/>
            <a:ext cx="7500990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Καλικάντζαροι</a:t>
            </a:r>
            <a:endParaRPr lang="el-GR" b="1" dirty="0"/>
          </a:p>
        </p:txBody>
      </p:sp>
      <p:pic>
        <p:nvPicPr>
          <p:cNvPr id="4" name="3 - Θέση περιεχομένου" descr="xpk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85860"/>
            <a:ext cx="6643734" cy="500066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</a:t>
            </a:r>
            <a:r>
              <a:rPr lang="el-GR" b="1" dirty="0" smtClean="0"/>
              <a:t>κκλησιασμός</a:t>
            </a:r>
            <a:endParaRPr lang="el-GR" b="1" dirty="0"/>
          </a:p>
        </p:txBody>
      </p:sp>
      <p:pic>
        <p:nvPicPr>
          <p:cNvPr id="4" name="3 - Θέση περιεχομένου" descr="neoi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600200"/>
            <a:ext cx="707236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Χριστουγεννιάτικα εδέσματα</a:t>
            </a:r>
            <a:endParaRPr lang="el-G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</Words>
  <Application>Microsoft Office PowerPoint</Application>
  <PresentationFormat>Προβολή στην οθόνη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Χριστουγεννιάτικα έθιμα</vt:lpstr>
      <vt:lpstr>Στολισμός του δέντρου</vt:lpstr>
      <vt:lpstr>Κάλαντα</vt:lpstr>
      <vt:lpstr>Χριστόψωμο</vt:lpstr>
      <vt:lpstr>Στεφάνι</vt:lpstr>
      <vt:lpstr>Γουρουνοχαρά</vt:lpstr>
      <vt:lpstr>Καλικάντζαροι</vt:lpstr>
      <vt:lpstr>Εκκλησιασμός</vt:lpstr>
      <vt:lpstr>Χριστουγεννιάτικα εδέσματα</vt:lpstr>
      <vt:lpstr>Κουραμπιέδες</vt:lpstr>
      <vt:lpstr>Μελομακάρονα</vt:lpstr>
      <vt:lpstr>Δίπλες</vt:lpstr>
      <vt:lpstr>Μπακλαβάς</vt:lpstr>
      <vt:lpstr>Τρουφάκια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Χριστουγεννιάτικα έθιμα</dc:title>
  <dc:creator>Δημητρης  Πατσιουρας</dc:creator>
  <cp:lastModifiedBy>Δημητρης  Πατσιουρας</cp:lastModifiedBy>
  <cp:revision>5</cp:revision>
  <dcterms:created xsi:type="dcterms:W3CDTF">2017-08-17T09:16:11Z</dcterms:created>
  <dcterms:modified xsi:type="dcterms:W3CDTF">2017-08-17T09:58:47Z</dcterms:modified>
</cp:coreProperties>
</file>