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83" d="100"/>
          <a:sy n="83" d="100"/>
        </p:scale>
        <p:origin x="-9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2E898-B8C3-4DB6-9DD6-651D4A498969}" type="datetimeFigureOut">
              <a:rPr lang="el-GR" smtClean="0"/>
              <a:pPr/>
              <a:t>18/09/2017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3742-330E-4AC1-B3A6-90FE75969E1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9600" b="1" dirty="0" smtClean="0">
                <a:solidFill>
                  <a:srgbClr val="0070C0"/>
                </a:solidFill>
              </a:rPr>
              <a:t>ΟΔΥΣΣΕΙΑ</a:t>
            </a:r>
            <a:endParaRPr lang="el-GR" sz="9600" b="1" dirty="0">
              <a:solidFill>
                <a:srgbClr val="0070C0"/>
              </a:solidFill>
            </a:endParaRPr>
          </a:p>
        </p:txBody>
      </p:sp>
      <p:pic>
        <p:nvPicPr>
          <p:cNvPr id="5" name="4 - Θέση περιεχομένου" descr="Αποτέλεσμα εικόνας για οδυσσεας οδυσσεια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0" y="1672431"/>
            <a:ext cx="7429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ΟΜΗΡΟΣ</a:t>
            </a:r>
            <a:endParaRPr lang="el-GR" dirty="0"/>
          </a:p>
        </p:txBody>
      </p:sp>
      <p:pic>
        <p:nvPicPr>
          <p:cNvPr id="4" name="3 - Θέση περιεχομένου" descr="ομηρο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ΠΕΡΙΠΕΤΕΙΕΣ ΤΟΥ ΟΔΥΣΣΕΑ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οδυσσεια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Θέση περιεχομένου" descr="ODYSSEAS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0" y="1142985"/>
            <a:ext cx="9144000" cy="57150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ΙΘΑΚΗ</a:t>
            </a:r>
            <a:endParaRPr lang="el-GR" dirty="0"/>
          </a:p>
        </p:txBody>
      </p:sp>
      <p:pic>
        <p:nvPicPr>
          <p:cNvPr id="4" name="3 - Θέση περιεχομένου" descr="map_ithak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000108"/>
            <a:ext cx="607223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ΠΑΡΗΣ ΚΑΙ ΩΡΑΙΑ ΕΛΕΝΗ</a:t>
            </a:r>
            <a:endParaRPr lang="el-GR" dirty="0"/>
          </a:p>
        </p:txBody>
      </p:sp>
      <p:pic>
        <p:nvPicPr>
          <p:cNvPr id="5" name="4 - Θέση περιεχομένου" descr="ΠΑΡΗΣ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18638"/>
            <a:ext cx="4038600" cy="2089086"/>
          </a:xfrm>
        </p:spPr>
      </p:pic>
      <p:pic>
        <p:nvPicPr>
          <p:cNvPr id="6" name="5 - Θέση περιεχομένου" descr="ELENH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7881"/>
            <a:ext cx="4038600" cy="41506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ΑΠΟΒΑΣΗ ΣΤΗΝ ΤΡΟΙΑ</a:t>
            </a:r>
            <a:endParaRPr lang="el-GR" dirty="0"/>
          </a:p>
        </p:txBody>
      </p:sp>
      <p:pic>
        <p:nvPicPr>
          <p:cNvPr id="7" name="6 - Θέση περιεχομένου" descr="Πλοία Τροί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ΘΕΟΙ ΤΟΥ ΟΛΥΜΠΟΥ </a:t>
            </a:r>
            <a:endParaRPr lang="el-GR" dirty="0"/>
          </a:p>
        </p:txBody>
      </p:sp>
      <p:pic>
        <p:nvPicPr>
          <p:cNvPr id="4" name="3 - Θέση περιεχομένου" descr="οι 12 θεο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3999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ΤΡΩΙΚΟΣ ΠΟΛΕΜΟΣ</a:t>
            </a:r>
            <a:endParaRPr lang="el-GR" dirty="0"/>
          </a:p>
        </p:txBody>
      </p:sp>
      <p:pic>
        <p:nvPicPr>
          <p:cNvPr id="7" name="6 - Θέση περιεχομένου" descr="πολεμος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357686" cy="5286388"/>
          </a:xfrm>
        </p:spPr>
      </p:pic>
      <p:pic>
        <p:nvPicPr>
          <p:cNvPr id="8" name="7 - Θέση περιεχομένου" descr="πολεμος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00174"/>
            <a:ext cx="4714876" cy="5357826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ΔΟΥΡΕΙΟΣ ΙΠΠΟΣ</a:t>
            </a:r>
            <a:endParaRPr lang="el-GR" dirty="0"/>
          </a:p>
        </p:txBody>
      </p:sp>
      <p:pic>
        <p:nvPicPr>
          <p:cNvPr id="7" name="6 - Θέση περιεχομένου" descr="δουρειος ιππο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71546"/>
            <a:ext cx="8858312" cy="578645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ΓΙΟΡΤΗ ΣΤΗΝ ΤΡΟΙΑ</a:t>
            </a:r>
            <a:endParaRPr lang="el-GR" dirty="0"/>
          </a:p>
        </p:txBody>
      </p:sp>
      <p:pic>
        <p:nvPicPr>
          <p:cNvPr id="4" name="3 - Θέση περιεχομένου" descr="γιορτη τρωω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7"/>
            <a:ext cx="9143999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ΚΑΤΑΣΤΡΟΦΗ ΤΗΣ ΤΡΟΙΑΣ</a:t>
            </a:r>
            <a:endParaRPr lang="el-GR" dirty="0"/>
          </a:p>
        </p:txBody>
      </p:sp>
      <p:pic>
        <p:nvPicPr>
          <p:cNvPr id="4" name="3 - Θέση περιεχομένου" descr="καταστροφη τροι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</Words>
  <Application>Microsoft Office PowerPoint</Application>
  <PresentationFormat>Προβολή στην οθόνη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ΟΔΥΣΣΕΙΑ</vt:lpstr>
      <vt:lpstr>Η ΙΘΑΚΗ</vt:lpstr>
      <vt:lpstr>ΠΑΡΗΣ ΚΑΙ ΩΡΑΙΑ ΕΛΕΝΗ</vt:lpstr>
      <vt:lpstr>ΑΠΟΒΑΣΗ ΣΤΗΝ ΤΡΟΙΑ</vt:lpstr>
      <vt:lpstr>ΟΙ ΘΕΟΙ ΤΟΥ ΟΛΥΜΠΟΥ </vt:lpstr>
      <vt:lpstr>Ο ΤΡΩΙΚΟΣ ΠΟΛΕΜΟΣ</vt:lpstr>
      <vt:lpstr>Ο ΔΟΥΡΕΙΟΣ ΙΠΠΟΣ</vt:lpstr>
      <vt:lpstr>Η ΓΙΟΡΤΗ ΣΤΗΝ ΤΡΟΙΑ</vt:lpstr>
      <vt:lpstr>Η ΚΑΤΑΣΤΡΟΦΗ ΤΗΣ ΤΡΟΙΑΣ</vt:lpstr>
      <vt:lpstr>ΟΜΗΡΟΣ</vt:lpstr>
      <vt:lpstr>ΟΙ ΠΕΡΙΠΕΤΕΙΕΣ ΤΟΥ ΟΔΥΣΣΕΑ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ΟΔΥΣΣΕΙΑ</dc:title>
  <dc:creator>School</dc:creator>
  <cp:lastModifiedBy>School</cp:lastModifiedBy>
  <cp:revision>20</cp:revision>
  <dcterms:created xsi:type="dcterms:W3CDTF">2017-09-15T10:40:31Z</dcterms:created>
  <dcterms:modified xsi:type="dcterms:W3CDTF">2017-09-18T09:44:21Z</dcterms:modified>
</cp:coreProperties>
</file>