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72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913E-EE21-4A44-8F9D-AE347FB610B4}" type="datetimeFigureOut">
              <a:rPr lang="el-GR" smtClean="0"/>
              <a:t>30/11/2017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DB20-20D5-41C5-A96C-DBC69423EC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913E-EE21-4A44-8F9D-AE347FB610B4}" type="datetimeFigureOut">
              <a:rPr lang="el-GR" smtClean="0"/>
              <a:t>30/11/2017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DB20-20D5-41C5-A96C-DBC69423EC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913E-EE21-4A44-8F9D-AE347FB610B4}" type="datetimeFigureOut">
              <a:rPr lang="el-GR" smtClean="0"/>
              <a:t>30/11/2017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DB20-20D5-41C5-A96C-DBC69423EC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913E-EE21-4A44-8F9D-AE347FB610B4}" type="datetimeFigureOut">
              <a:rPr lang="el-GR" smtClean="0"/>
              <a:t>30/11/2017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DB20-20D5-41C5-A96C-DBC69423EC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913E-EE21-4A44-8F9D-AE347FB610B4}" type="datetimeFigureOut">
              <a:rPr lang="el-GR" smtClean="0"/>
              <a:t>30/11/2017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DB20-20D5-41C5-A96C-DBC69423EC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913E-EE21-4A44-8F9D-AE347FB610B4}" type="datetimeFigureOut">
              <a:rPr lang="el-GR" smtClean="0"/>
              <a:t>30/11/2017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DB20-20D5-41C5-A96C-DBC69423EC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913E-EE21-4A44-8F9D-AE347FB610B4}" type="datetimeFigureOut">
              <a:rPr lang="el-GR" smtClean="0"/>
              <a:t>30/11/2017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DB20-20D5-41C5-A96C-DBC69423EC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913E-EE21-4A44-8F9D-AE347FB610B4}" type="datetimeFigureOut">
              <a:rPr lang="el-GR" smtClean="0"/>
              <a:t>30/11/2017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DB20-20D5-41C5-A96C-DBC69423EC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913E-EE21-4A44-8F9D-AE347FB610B4}" type="datetimeFigureOut">
              <a:rPr lang="el-GR" smtClean="0"/>
              <a:t>30/11/2017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DB20-20D5-41C5-A96C-DBC69423EC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913E-EE21-4A44-8F9D-AE347FB610B4}" type="datetimeFigureOut">
              <a:rPr lang="el-GR" smtClean="0"/>
              <a:t>30/11/2017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DB20-20D5-41C5-A96C-DBC69423EC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913E-EE21-4A44-8F9D-AE347FB610B4}" type="datetimeFigureOut">
              <a:rPr lang="el-GR" smtClean="0"/>
              <a:t>30/11/2017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DB20-20D5-41C5-A96C-DBC69423EC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2913E-EE21-4A44-8F9D-AE347FB610B4}" type="datetimeFigureOut">
              <a:rPr lang="el-GR" smtClean="0"/>
              <a:t>30/11/2017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5DB20-20D5-41C5-A96C-DBC69423EC71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ΤΑΦΙΚΑ ΕΘΙΜΑ ΣΤΗΝ ΑΡΧΑΙΑ ΕΛΛΑΔΑ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ΕΙΣΟΔΟΣ ΣΤΟΝ ΑΔΗ</a:t>
            </a:r>
            <a:endParaRPr lang="el-GR" dirty="0"/>
          </a:p>
        </p:txBody>
      </p:sp>
      <p:pic>
        <p:nvPicPr>
          <p:cNvPr id="4" name="3 - Θέση περιεχομένου" descr="xar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357298"/>
            <a:ext cx="8215369" cy="485778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ΣΥΓΧΡΟΝΑ ΤΑΦΙΚΑ ΕΘΙΜΑ</a:t>
            </a:r>
            <a:br>
              <a:rPr lang="el-GR" dirty="0" smtClean="0"/>
            </a:br>
            <a:r>
              <a:rPr lang="el-GR" dirty="0" smtClean="0"/>
              <a:t>ΝΕΚΡΟΤΑΦΕΙΑ</a:t>
            </a:r>
            <a:endParaRPr lang="el-GR" dirty="0"/>
          </a:p>
        </p:txBody>
      </p:sp>
      <p:pic>
        <p:nvPicPr>
          <p:cNvPr id="4" name="3 - Θέση περιεχομένου" descr="tafh nekrotafei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785926"/>
            <a:ext cx="7572428" cy="392909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ΕΚΘΕΣΗ ΝΕΚΡΟΥ </a:t>
            </a:r>
            <a:endParaRPr lang="el-GR" dirty="0"/>
          </a:p>
        </p:txBody>
      </p:sp>
      <p:pic>
        <p:nvPicPr>
          <p:cNvPr id="4" name="3 - Θέση περιεχομένου" descr="proskynhma nekro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357298"/>
            <a:ext cx="8072494" cy="428628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ΘΡΗΝΟΣ</a:t>
            </a:r>
            <a:endParaRPr lang="el-GR" dirty="0"/>
          </a:p>
        </p:txBody>
      </p:sp>
      <p:pic>
        <p:nvPicPr>
          <p:cNvPr id="4" name="3 - Θέση περιεχομένου" descr="moirologi 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500174"/>
            <a:ext cx="4352956" cy="4714907"/>
          </a:xfrm>
        </p:spPr>
      </p:pic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Εικόνα" descr="moirolog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571612"/>
            <a:ext cx="4214842" cy="47149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ΜΟΙΡΟΛΟΓΙΣΤΡΕΣ</a:t>
            </a:r>
            <a:endParaRPr lang="el-GR" dirty="0"/>
          </a:p>
        </p:txBody>
      </p:sp>
      <p:pic>
        <p:nvPicPr>
          <p:cNvPr id="5" name="4 - Θέση περιεχομένου" descr="moirologistr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714488"/>
            <a:ext cx="7715304" cy="464347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ΕΞΟΔΙΟΣ ΑΚΟΛΟΥΘΙΑ ΣΤΗΝ ΕΚΚΛΗΣΙΑ</a:t>
            </a:r>
            <a:endParaRPr lang="el-GR" dirty="0"/>
          </a:p>
        </p:txBody>
      </p:sp>
      <p:pic>
        <p:nvPicPr>
          <p:cNvPr id="4" name="3 - Θέση περιεχομένου" descr="khdeia ekklhs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357298"/>
            <a:ext cx="8429683" cy="492922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ΚΟΛΛΥΒΑ </a:t>
            </a:r>
            <a:endParaRPr lang="el-GR" dirty="0"/>
          </a:p>
        </p:txBody>
      </p:sp>
      <p:pic>
        <p:nvPicPr>
          <p:cNvPr id="7" name="6 - Θέση περιεχομένου" descr="kolliv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14488"/>
            <a:ext cx="3114668" cy="2286016"/>
          </a:xfrm>
        </p:spPr>
      </p:pic>
      <p:pic>
        <p:nvPicPr>
          <p:cNvPr id="8" name="7 - Θέση περιεχομένου" descr="kollyb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85720" y="4357694"/>
            <a:ext cx="3357586" cy="2028825"/>
          </a:xfrm>
        </p:spPr>
      </p:pic>
      <p:pic>
        <p:nvPicPr>
          <p:cNvPr id="9" name="4 - Θέση περιεχομένου" descr="kollyv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2285992"/>
            <a:ext cx="3643338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περιεχομένου" descr="KOLASH PARADEISOS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85852" y="0"/>
            <a:ext cx="6286500" cy="664371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ΝΕΚΡΟΤΑΦΕΙΑ</a:t>
            </a:r>
            <a:endParaRPr lang="el-GR" dirty="0"/>
          </a:p>
        </p:txBody>
      </p:sp>
      <p:sp>
        <p:nvSpPr>
          <p:cNvPr id="7" name="6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ΘΟΛΩΤΟΣ ΤΑΦΟΣ</a:t>
            </a:r>
            <a:endParaRPr lang="el-GR" dirty="0"/>
          </a:p>
        </p:txBody>
      </p:sp>
      <p:pic>
        <p:nvPicPr>
          <p:cNvPr id="4" name="3 - Θέση περιεχομένου" descr="ar tafos th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910" y="2214554"/>
            <a:ext cx="3343281" cy="3714776"/>
          </a:xfrm>
        </p:spPr>
      </p:pic>
      <p:sp>
        <p:nvSpPr>
          <p:cNvPr id="8" name="7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 smtClean="0"/>
              <a:t>ΛΑΚΚΩΕΙΔΗΣ ΤΑΦΟΣ</a:t>
            </a:r>
            <a:endParaRPr lang="el-GR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Εικόνα" descr="ar taf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357430"/>
            <a:ext cx="3612380" cy="34385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ΚΤΕΡΙΣΜΑΤΑ</a:t>
            </a:r>
            <a:endParaRPr lang="el-GR" dirty="0"/>
          </a:p>
        </p:txBody>
      </p:sp>
      <p:pic>
        <p:nvPicPr>
          <p:cNvPr id="10" name="9 - Θέση περιεχομένου" descr="age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1928802"/>
            <a:ext cx="2181225" cy="2095500"/>
          </a:xfrm>
        </p:spPr>
      </p:pic>
      <p:pic>
        <p:nvPicPr>
          <p:cNvPr id="11" name="10 - Θέση περιεχομένου" descr="kerma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6135649" y="2786058"/>
            <a:ext cx="2703560" cy="1390649"/>
          </a:xfrm>
        </p:spPr>
      </p:pic>
      <p:pic>
        <p:nvPicPr>
          <p:cNvPr id="12" name="11 - Εικόνα" descr="kosmhm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285860"/>
            <a:ext cx="2714644" cy="2443116"/>
          </a:xfrm>
          <a:prstGeom prst="rect">
            <a:avLst/>
          </a:prstGeom>
        </p:spPr>
      </p:pic>
      <p:pic>
        <p:nvPicPr>
          <p:cNvPr id="13" name="12 - Εικόνα" descr="kterism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428604"/>
            <a:ext cx="2786050" cy="2116534"/>
          </a:xfrm>
          <a:prstGeom prst="rect">
            <a:avLst/>
          </a:prstGeom>
        </p:spPr>
      </p:pic>
      <p:pic>
        <p:nvPicPr>
          <p:cNvPr id="14" name="13 - Εικόνα" descr="polemisth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4643446"/>
            <a:ext cx="8429684" cy="20049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ΑΠΟΧΑΙΡΕΤΙΣΜΟΣ ΝΕΚΡΟΥ </a:t>
            </a:r>
            <a:endParaRPr lang="el-GR" dirty="0"/>
          </a:p>
        </p:txBody>
      </p:sp>
      <p:pic>
        <p:nvPicPr>
          <p:cNvPr id="4" name="3 - Θέση περιεχομένου" descr="ekthesi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00174"/>
            <a:ext cx="7929618" cy="450059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ΘΡΗΝΟΣ </a:t>
            </a:r>
            <a:endParaRPr lang="el-GR" dirty="0"/>
          </a:p>
        </p:txBody>
      </p:sp>
      <p:pic>
        <p:nvPicPr>
          <p:cNvPr id="8" name="7 - Θέση περιεχομένου" descr="moiroloi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2984"/>
            <a:ext cx="5572132" cy="4357718"/>
          </a:xfrm>
        </p:spPr>
      </p:pic>
      <p:pic>
        <p:nvPicPr>
          <p:cNvPr id="9" name="3 - Θέση περιεχομένου" descr="moirolo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1285860"/>
            <a:ext cx="3071834" cy="41434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ΘΥΣΙΕΣ ΠΡΟΣ ΤΙΜΗΝ ΤΟΥ ΝΕΚΡΟΥ </a:t>
            </a:r>
            <a:endParaRPr lang="el-GR" dirty="0"/>
          </a:p>
        </p:txBody>
      </p:sp>
      <p:pic>
        <p:nvPicPr>
          <p:cNvPr id="6" name="5 - Θέση περιεχομένου" descr="thisi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500174"/>
            <a:ext cx="4038600" cy="4572032"/>
          </a:xfrm>
        </p:spPr>
      </p:pic>
      <p:sp>
        <p:nvSpPr>
          <p:cNvPr id="9" name="8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7 - Εικόνα" descr="thysies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500174"/>
            <a:ext cx="4143404" cy="43577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ΚΑΥΣΗ ΝΕΚΡΟΥ </a:t>
            </a:r>
            <a:endParaRPr lang="el-GR" dirty="0"/>
          </a:p>
        </p:txBody>
      </p:sp>
      <p:pic>
        <p:nvPicPr>
          <p:cNvPr id="4" name="3 - Θέση περιεχομένου" descr="kays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285860"/>
            <a:ext cx="8286808" cy="478634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ΤΕΦΡΟΔΟΧΟΙ</a:t>
            </a:r>
            <a:endParaRPr lang="el-GR" dirty="0"/>
          </a:p>
        </p:txBody>
      </p:sp>
      <p:pic>
        <p:nvPicPr>
          <p:cNvPr id="21" name="20 - Θέση περιεχομένου" descr="tefrodoxo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857364"/>
            <a:ext cx="7715304" cy="442915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ΑΓΩΝΕΣ ΠΡΟΣ ΤΙΜΗ ΤΟΥ ΝΕΚΡΟΥ</a:t>
            </a:r>
            <a:endParaRPr lang="el-GR" dirty="0"/>
          </a:p>
        </p:txBody>
      </p:sp>
      <p:pic>
        <p:nvPicPr>
          <p:cNvPr id="4" name="3 - Θέση περιεχομένου" descr="agwn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8215370" cy="442915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42</Words>
  <Application>Microsoft Office PowerPoint</Application>
  <PresentationFormat>Προβολή στην οθόνη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ΤΑΦΙΚΑ ΕΘΙΜΑ ΣΤΗΝ ΑΡΧΑΙΑ ΕΛΛΑΔΑ</vt:lpstr>
      <vt:lpstr>ΝΕΚΡΟΤΑΦΕΙΑ</vt:lpstr>
      <vt:lpstr>ΚΤΕΡΙΣΜΑΤΑ</vt:lpstr>
      <vt:lpstr>ΑΠΟΧΑΙΡΕΤΙΣΜΟΣ ΝΕΚΡΟΥ </vt:lpstr>
      <vt:lpstr>ΘΡΗΝΟΣ </vt:lpstr>
      <vt:lpstr>ΘΥΣΙΕΣ ΠΡΟΣ ΤΙΜΗΝ ΤΟΥ ΝΕΚΡΟΥ </vt:lpstr>
      <vt:lpstr>ΚΑΥΣΗ ΝΕΚΡΟΥ </vt:lpstr>
      <vt:lpstr>ΤΕΦΡΟΔΟΧΟΙ</vt:lpstr>
      <vt:lpstr>ΑΓΩΝΕΣ ΠΡΟΣ ΤΙΜΗ ΤΟΥ ΝΕΚΡΟΥ</vt:lpstr>
      <vt:lpstr>ΕΙΣΟΔΟΣ ΣΤΟΝ ΑΔΗ</vt:lpstr>
      <vt:lpstr>ΣΥΓΧΡΟΝΑ ΤΑΦΙΚΑ ΕΘΙΜΑ ΝΕΚΡΟΤΑΦΕΙΑ</vt:lpstr>
      <vt:lpstr>ΕΚΘΕΣΗ ΝΕΚΡΟΥ </vt:lpstr>
      <vt:lpstr>ΘΡΗΝΟΣ</vt:lpstr>
      <vt:lpstr>ΜΟΙΡΟΛΟΓΙΣΤΡΕΣ</vt:lpstr>
      <vt:lpstr>ΕΞΟΔΙΟΣ ΑΚΟΛΟΥΘΙΑ ΣΤΗΝ ΕΚΚΛΗΣΙΑ</vt:lpstr>
      <vt:lpstr>ΚΟΛΛΥΒΑ </vt:lpstr>
      <vt:lpstr>Διαφάνεια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ΤΑΦΙΚΑ ΕΘΙΜΑ ΣΤΗΝ ΑΡΧΑΙΑ ΕΛΛΑΔΑ</dc:title>
  <dc:creator>School</dc:creator>
  <cp:lastModifiedBy>School</cp:lastModifiedBy>
  <cp:revision>3</cp:revision>
  <dcterms:created xsi:type="dcterms:W3CDTF">2017-11-30T12:14:27Z</dcterms:created>
  <dcterms:modified xsi:type="dcterms:W3CDTF">2017-11-30T12:42:21Z</dcterms:modified>
</cp:coreProperties>
</file>