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4473-FFF5-428D-AF86-FDEAF973D37C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4191-06DF-4614-8CB3-6DBD2B80DDD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 Γερμανική κατοχή</a:t>
            </a:r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ΜΑΥΡΗ ΑΓΟΡΑ</a:t>
            </a:r>
            <a:endParaRPr lang="el-GR" b="1" dirty="0"/>
          </a:p>
        </p:txBody>
      </p:sp>
      <p:pic>
        <p:nvPicPr>
          <p:cNvPr id="4" name="3 - Θέση περιεχομένου" descr="1231537_426171317489659_182463176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00200"/>
            <a:ext cx="7215238" cy="48291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ΔΕΛΤΙΑ ΤΡΟΦΙΜΩΝ</a:t>
            </a:r>
            <a:endParaRPr lang="el-GR" b="1" dirty="0"/>
          </a:p>
        </p:txBody>
      </p:sp>
      <p:pic>
        <p:nvPicPr>
          <p:cNvPr id="4" name="3 - Θέση περιεχομένου" descr="katoxi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36"/>
            <a:ext cx="5143536" cy="450059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ΔΙΑΝΟΜΗ ΤΡΟΦΙΜΩΝ</a:t>
            </a:r>
            <a:endParaRPr lang="el-GR" b="1" dirty="0"/>
          </a:p>
        </p:txBody>
      </p:sp>
      <p:pic>
        <p:nvPicPr>
          <p:cNvPr id="4" name="3 - Θέση περιεχομένου" descr="katox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743" y="1600200"/>
            <a:ext cx="7032514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ΣΚΕΥΗ</a:t>
            </a:r>
            <a:endParaRPr lang="el-GR" b="1" dirty="0"/>
          </a:p>
        </p:txBody>
      </p:sp>
      <p:pic>
        <p:nvPicPr>
          <p:cNvPr id="4" name="3 - Θέση περιεχομένου" descr="antistas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36"/>
            <a:ext cx="5286412" cy="4286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Η εισβολή των Γερμανών 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germanika_tethorakiseman_akropo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500858" cy="46434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Μπλόκο-Κοκκινιά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85794"/>
            <a:ext cx="6715172" cy="53578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4884536_1681179998877351_45378796864890088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7715303" cy="53403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 ζωή των Ελλήνων της κατοχής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/>
              <a:t>ΠΕΙΝΑ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pe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81956"/>
            <a:ext cx="7286676" cy="43624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ΥΠΟΣΙΤΙΣΜΟΣ</a:t>
            </a:r>
            <a:endParaRPr lang="el-GR" b="1" dirty="0"/>
          </a:p>
        </p:txBody>
      </p:sp>
      <p:pic>
        <p:nvPicPr>
          <p:cNvPr id="4" name="3 - Θέση περιεχομένου" descr="vlahos 4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00200"/>
            <a:ext cx="628654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ΣΥΣΣΙΤΙΟ</a:t>
            </a:r>
            <a:endParaRPr lang="el-GR" b="1" dirty="0"/>
          </a:p>
        </p:txBody>
      </p:sp>
      <p:pic>
        <p:nvPicPr>
          <p:cNvPr id="4" name="3 - Θέση περιεχομένου" descr="789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85926"/>
            <a:ext cx="5715040" cy="4357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ΛΑΪΚΑ ΣΥΣΣΙΤΙΑ</a:t>
            </a:r>
            <a:endParaRPr lang="el-GR" b="1" dirty="0"/>
          </a:p>
        </p:txBody>
      </p:sp>
      <p:pic>
        <p:nvPicPr>
          <p:cNvPr id="4" name="3 - Θέση περιεχομένου" descr="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756" y="1600200"/>
            <a:ext cx="727248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ΑΝΘΡΩΠΙΣΤΙΚΗ ΒΟΗΘΕΙΑ</a:t>
            </a:r>
            <a:endParaRPr lang="el-GR" b="1" dirty="0"/>
          </a:p>
        </p:txBody>
      </p:sp>
      <p:pic>
        <p:nvPicPr>
          <p:cNvPr id="4" name="3 - Θέση περιεχομένου" descr="252624_226512210694481_149801415032228_976578_415667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7572428" cy="475775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</Words>
  <Application>Microsoft Office PowerPoint</Application>
  <PresentationFormat>Προβολή στην οθόνη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Η Γερμανική κατοχή</vt:lpstr>
      <vt:lpstr>Η εισβολή των Γερμανών </vt:lpstr>
      <vt:lpstr>Διαφάνεια 3</vt:lpstr>
      <vt:lpstr>Διαφάνεια 4</vt:lpstr>
      <vt:lpstr>Η ζωή των Ελλήνων της κατοχής ΠΕΙΝΑ</vt:lpstr>
      <vt:lpstr>ΥΠΟΣΙΤΙΣΜΟΣ</vt:lpstr>
      <vt:lpstr>ΣΥΣΣΙΤΙΟ</vt:lpstr>
      <vt:lpstr>ΛΑΪΚΑ ΣΥΣΣΙΤΙΑ</vt:lpstr>
      <vt:lpstr>ΑΝΘΡΩΠΙΣΤΙΚΗ ΒΟΗΘΕΙΑ</vt:lpstr>
      <vt:lpstr>ΜΑΥΡΗ ΑΓΟΡΑ</vt:lpstr>
      <vt:lpstr>ΔΕΛΤΙΑ ΤΡΟΦΙΜΩΝ</vt:lpstr>
      <vt:lpstr>ΔΙΑΝΟΜΗ ΤΡΟΦΙΜΩΝ</vt:lpstr>
      <vt:lpstr>ΣΚΕΥΗ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Γερμανική κατοχή</dc:title>
  <dc:creator>Δημητρης  Πατσιουρας</dc:creator>
  <cp:lastModifiedBy>Δημητρης  Πατσιουρας</cp:lastModifiedBy>
  <cp:revision>4</cp:revision>
  <dcterms:created xsi:type="dcterms:W3CDTF">2017-07-18T10:15:42Z</dcterms:created>
  <dcterms:modified xsi:type="dcterms:W3CDTF">2017-07-18T10:46:02Z</dcterms:modified>
</cp:coreProperties>
</file>