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6C9A490-8230-44FE-A858-D49D95476C65}" type="datetimeFigureOut">
              <a:rPr lang="el-GR" smtClean="0"/>
              <a:t>30/3/2019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8D2021D-7894-4A97-8EF6-CE2A256D9C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490-8230-44FE-A858-D49D95476C65}" type="datetimeFigureOut">
              <a:rPr lang="el-GR" smtClean="0"/>
              <a:t>30/3/2019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021D-7894-4A97-8EF6-CE2A256D9C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490-8230-44FE-A858-D49D95476C65}" type="datetimeFigureOut">
              <a:rPr lang="el-GR" smtClean="0"/>
              <a:t>30/3/2019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021D-7894-4A97-8EF6-CE2A256D9C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6C9A490-8230-44FE-A858-D49D95476C65}" type="datetimeFigureOut">
              <a:rPr lang="el-GR" smtClean="0"/>
              <a:t>30/3/2019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021D-7894-4A97-8EF6-CE2A256D9C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6C9A490-8230-44FE-A858-D49D95476C65}" type="datetimeFigureOut">
              <a:rPr lang="el-GR" smtClean="0"/>
              <a:t>30/3/2019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8D2021D-7894-4A97-8EF6-CE2A256D9CC7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C9A490-8230-44FE-A858-D49D95476C65}" type="datetimeFigureOut">
              <a:rPr lang="el-GR" smtClean="0"/>
              <a:t>30/3/2019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8D2021D-7894-4A97-8EF6-CE2A256D9C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6C9A490-8230-44FE-A858-D49D95476C65}" type="datetimeFigureOut">
              <a:rPr lang="el-GR" smtClean="0"/>
              <a:t>30/3/2019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8D2021D-7894-4A97-8EF6-CE2A256D9CC7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490-8230-44FE-A858-D49D95476C65}" type="datetimeFigureOut">
              <a:rPr lang="el-GR" smtClean="0"/>
              <a:t>30/3/2019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021D-7894-4A97-8EF6-CE2A256D9C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C9A490-8230-44FE-A858-D49D95476C65}" type="datetimeFigureOut">
              <a:rPr lang="el-GR" smtClean="0"/>
              <a:t>30/3/2019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8D2021D-7894-4A97-8EF6-CE2A256D9C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6C9A490-8230-44FE-A858-D49D95476C65}" type="datetimeFigureOut">
              <a:rPr lang="el-GR" smtClean="0"/>
              <a:t>30/3/2019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8D2021D-7894-4A97-8EF6-CE2A256D9CC7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6C9A490-8230-44FE-A858-D49D95476C65}" type="datetimeFigureOut">
              <a:rPr lang="el-GR" smtClean="0"/>
              <a:t>30/3/2019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8D2021D-7894-4A97-8EF6-CE2A256D9CC7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6C9A490-8230-44FE-A858-D49D95476C65}" type="datetimeFigureOut">
              <a:rPr lang="el-GR" smtClean="0"/>
              <a:t>30/3/2019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8D2021D-7894-4A97-8EF6-CE2A256D9CC7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ΑΠΟΔΗΜΗΤΙΚΑ ΠΟΥΛΙΑ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b="1" dirty="0" smtClean="0">
                <a:solidFill>
                  <a:srgbClr val="FF0000"/>
                </a:solidFill>
              </a:rPr>
              <a:t>Ενδημικά πουλιά</a:t>
            </a:r>
            <a:endParaRPr lang="el-GR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Σπίνος</a:t>
            </a:r>
            <a:endParaRPr lang="el-GR" b="1" dirty="0"/>
          </a:p>
        </p:txBody>
      </p:sp>
      <p:pic>
        <p:nvPicPr>
          <p:cNvPr id="4" name="3 - Θέση περιεχομένου" descr="spinos_612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261" y="1357298"/>
            <a:ext cx="7011477" cy="476886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Σπουργίτης</a:t>
            </a:r>
            <a:endParaRPr lang="el-GR" b="1" dirty="0"/>
          </a:p>
        </p:txBody>
      </p:sp>
      <p:pic>
        <p:nvPicPr>
          <p:cNvPr id="4" name="3 - Θέση περιεχομένου" descr="sparrow_24987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85860"/>
            <a:ext cx="6858048" cy="471490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Καρακάξα</a:t>
            </a:r>
            <a:endParaRPr lang="el-GR" b="1" dirty="0"/>
          </a:p>
        </p:txBody>
      </p:sp>
      <p:pic>
        <p:nvPicPr>
          <p:cNvPr id="4" name="3 - Θέση περιεχομένου" descr="350px-01-Magp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00174"/>
            <a:ext cx="6357982" cy="435771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Καρδερίνα</a:t>
            </a:r>
            <a:endParaRPr lang="el-GR" b="1" dirty="0"/>
          </a:p>
        </p:txBody>
      </p:sp>
      <p:pic>
        <p:nvPicPr>
          <p:cNvPr id="4" name="3 - Θέση περιεχομένου" descr="καρδερίνα carduelis carduel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28736"/>
            <a:ext cx="8229600" cy="449184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Δεκαοχτούρα</a:t>
            </a:r>
            <a:endParaRPr lang="el-GR" b="1" dirty="0"/>
          </a:p>
        </p:txBody>
      </p:sp>
      <p:pic>
        <p:nvPicPr>
          <p:cNvPr id="4" name="3 - Θέση περιεχομένου" descr="280px-Streptopelia_decaocto_-balcony_-two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428736"/>
            <a:ext cx="7000924" cy="471490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Κουρούνα</a:t>
            </a:r>
            <a:endParaRPr lang="el-GR" b="1" dirty="0"/>
          </a:p>
        </p:txBody>
      </p:sp>
      <p:pic>
        <p:nvPicPr>
          <p:cNvPr id="4" name="3 - Θέση περιεχομένου" descr="staxtokourou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7143800" cy="442915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Πέρδικα</a:t>
            </a:r>
            <a:endParaRPr lang="el-GR" b="1" dirty="0"/>
          </a:p>
        </p:txBody>
      </p:sp>
      <p:pic>
        <p:nvPicPr>
          <p:cNvPr id="4" name="3 - Θέση περιεχομένου" descr="πέρδικα αρχή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7429551" cy="476886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Πελαργός</a:t>
            </a:r>
            <a:endParaRPr lang="el-GR" b="1" dirty="0"/>
          </a:p>
        </p:txBody>
      </p:sp>
      <p:pic>
        <p:nvPicPr>
          <p:cNvPr id="4" name="3 - Θέση περιεχομένου" descr="stork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500174"/>
            <a:ext cx="6143668" cy="450059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Χελιδόνι</a:t>
            </a:r>
            <a:endParaRPr lang="el-GR" b="1" dirty="0"/>
          </a:p>
        </p:txBody>
      </p:sp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736"/>
            <a:ext cx="6929486" cy="457203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Ερωδιός</a:t>
            </a:r>
            <a:endParaRPr lang="el-GR" b="1" dirty="0"/>
          </a:p>
        </p:txBody>
      </p:sp>
      <p:pic>
        <p:nvPicPr>
          <p:cNvPr id="4" name="3 - Θέση περιεχομένου" descr="erwdi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00174"/>
            <a:ext cx="7215238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Τρυγόνι</a:t>
            </a:r>
            <a:endParaRPr lang="el-GR" b="1" dirty="0"/>
          </a:p>
        </p:txBody>
      </p:sp>
      <p:pic>
        <p:nvPicPr>
          <p:cNvPr id="4" name="3 - Θέση περιεχομένου" descr="streptopelia_turtu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7429551" cy="469742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Τσαλαπετεινός</a:t>
            </a:r>
            <a:endParaRPr lang="el-GR" b="1" dirty="0"/>
          </a:p>
        </p:txBody>
      </p:sp>
      <p:pic>
        <p:nvPicPr>
          <p:cNvPr id="4" name="3 - Θέση περιεχομένου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357298"/>
            <a:ext cx="8046156" cy="476886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Κύκνος</a:t>
            </a:r>
            <a:endParaRPr lang="el-GR" b="1" dirty="0"/>
          </a:p>
        </p:txBody>
      </p:sp>
      <p:pic>
        <p:nvPicPr>
          <p:cNvPr id="4" name="3 - Θέση περιεχομένου" descr="Kiknos_aftodioikis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7286675" cy="476886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Αγριόχηνα</a:t>
            </a:r>
            <a:endParaRPr lang="el-GR" b="1" dirty="0"/>
          </a:p>
        </p:txBody>
      </p:sp>
      <p:pic>
        <p:nvPicPr>
          <p:cNvPr id="4" name="3 - Θέση περιεχομένου" descr="Graylag_geese_(Anser_anser)_in_flight_17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736"/>
            <a:ext cx="7000924" cy="450059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Αγριόπαπια</a:t>
            </a:r>
            <a:endParaRPr lang="el-GR" b="1" dirty="0"/>
          </a:p>
        </p:txBody>
      </p:sp>
      <p:pic>
        <p:nvPicPr>
          <p:cNvPr id="4" name="3 - Θέση περιεχομένου" descr="αρχείο λήψη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00174"/>
            <a:ext cx="6072230" cy="435771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</TotalTime>
  <Words>19</Words>
  <Application>Microsoft Office PowerPoint</Application>
  <PresentationFormat>Προβολή στην οθόνη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Ζωντάνια</vt:lpstr>
      <vt:lpstr>ΑΠΟΔΗΜΗΤΙΚΑ ΠΟΥΛΙΑ</vt:lpstr>
      <vt:lpstr>Πελαργός</vt:lpstr>
      <vt:lpstr>Χελιδόνι</vt:lpstr>
      <vt:lpstr>Ερωδιός</vt:lpstr>
      <vt:lpstr>Τρυγόνι</vt:lpstr>
      <vt:lpstr>Τσαλαπετεινός</vt:lpstr>
      <vt:lpstr>Κύκνος</vt:lpstr>
      <vt:lpstr>Αγριόχηνα</vt:lpstr>
      <vt:lpstr>Αγριόπαπια</vt:lpstr>
      <vt:lpstr>Ενδημικά πουλιά</vt:lpstr>
      <vt:lpstr>Σπίνος</vt:lpstr>
      <vt:lpstr>Σπουργίτης</vt:lpstr>
      <vt:lpstr>Καρακάξα</vt:lpstr>
      <vt:lpstr>Καρδερίνα</vt:lpstr>
      <vt:lpstr>Δεκαοχτούρα</vt:lpstr>
      <vt:lpstr>Κουρούνα</vt:lpstr>
      <vt:lpstr>Πέρδικα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ΑΠΟΔΗΜΗΤΙΚΑ ΠΟΥΛΙΑ</dc:title>
  <dc:creator>Δημητρης  Πατσιουρας</dc:creator>
  <cp:lastModifiedBy>Δημητρης  Πατσιουρας</cp:lastModifiedBy>
  <cp:revision>3</cp:revision>
  <dcterms:created xsi:type="dcterms:W3CDTF">2019-03-30T17:05:58Z</dcterms:created>
  <dcterms:modified xsi:type="dcterms:W3CDTF">2019-03-30T17:36:02Z</dcterms:modified>
</cp:coreProperties>
</file>