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0C44-E413-4B64-958D-590B5D1C8818}" type="datetimeFigureOut">
              <a:rPr lang="el-GR" smtClean="0"/>
              <a:pPr/>
              <a:t>5/6/2025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260F-590F-417E-9E9A-8AC047C5166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0C44-E413-4B64-958D-590B5D1C8818}" type="datetimeFigureOut">
              <a:rPr lang="el-GR" smtClean="0"/>
              <a:pPr/>
              <a:t>5/6/2025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260F-590F-417E-9E9A-8AC047C516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0C44-E413-4B64-958D-590B5D1C8818}" type="datetimeFigureOut">
              <a:rPr lang="el-GR" smtClean="0"/>
              <a:pPr/>
              <a:t>5/6/2025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260F-590F-417E-9E9A-8AC047C516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0C44-E413-4B64-958D-590B5D1C8818}" type="datetimeFigureOut">
              <a:rPr lang="el-GR" smtClean="0"/>
              <a:pPr/>
              <a:t>5/6/2025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260F-590F-417E-9E9A-8AC047C516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0C44-E413-4B64-958D-590B5D1C8818}" type="datetimeFigureOut">
              <a:rPr lang="el-GR" smtClean="0"/>
              <a:pPr/>
              <a:t>5/6/2025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139260F-590F-417E-9E9A-8AC047C516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0C44-E413-4B64-958D-590B5D1C8818}" type="datetimeFigureOut">
              <a:rPr lang="el-GR" smtClean="0"/>
              <a:pPr/>
              <a:t>5/6/2025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260F-590F-417E-9E9A-8AC047C516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0C44-E413-4B64-958D-590B5D1C8818}" type="datetimeFigureOut">
              <a:rPr lang="el-GR" smtClean="0"/>
              <a:pPr/>
              <a:t>5/6/2025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260F-590F-417E-9E9A-8AC047C516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0C44-E413-4B64-958D-590B5D1C8818}" type="datetimeFigureOut">
              <a:rPr lang="el-GR" smtClean="0"/>
              <a:pPr/>
              <a:t>5/6/2025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260F-590F-417E-9E9A-8AC047C516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0C44-E413-4B64-958D-590B5D1C8818}" type="datetimeFigureOut">
              <a:rPr lang="el-GR" smtClean="0"/>
              <a:pPr/>
              <a:t>5/6/2025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260F-590F-417E-9E9A-8AC047C516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0C44-E413-4B64-958D-590B5D1C8818}" type="datetimeFigureOut">
              <a:rPr lang="el-GR" smtClean="0"/>
              <a:pPr/>
              <a:t>5/6/2025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260F-590F-417E-9E9A-8AC047C516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0C44-E413-4B64-958D-590B5D1C8818}" type="datetimeFigureOut">
              <a:rPr lang="el-GR" smtClean="0"/>
              <a:pPr/>
              <a:t>5/6/2025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260F-590F-417E-9E9A-8AC047C516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8F40C44-E413-4B64-958D-590B5D1C8818}" type="datetimeFigureOut">
              <a:rPr lang="el-GR" smtClean="0"/>
              <a:pPr/>
              <a:t>5/6/2025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139260F-590F-417E-9E9A-8AC047C5166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ΗΛΙΑΚΗ ΕΝΕΡΓΕΙΑ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Su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714356"/>
            <a:ext cx="7429552" cy="542928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Πως την εκμεταλλευόμαστε</a:t>
            </a:r>
            <a:endParaRPr lang="el-GR" b="1" dirty="0"/>
          </a:p>
        </p:txBody>
      </p:sp>
      <p:pic>
        <p:nvPicPr>
          <p:cNvPr id="4" name="3 - Θέση περιεχομένου" descr="254416_ori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428736"/>
            <a:ext cx="7500989" cy="469742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Ηλιακός θερμοσίφωνας</a:t>
            </a:r>
            <a:endParaRPr lang="el-GR" b="1" dirty="0"/>
          </a:p>
        </p:txBody>
      </p:sp>
      <p:pic>
        <p:nvPicPr>
          <p:cNvPr id="4" name="3 - Θέση περιεχομένου" descr="Thermosiphon_mit_FCC-2_Kollektoren-4_medium_G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2371" y="1600200"/>
            <a:ext cx="7059258" cy="47085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Φωτοβολταϊκά</a:t>
            </a:r>
            <a:endParaRPr lang="el-GR" b="1" dirty="0"/>
          </a:p>
        </p:txBody>
      </p:sp>
      <p:pic>
        <p:nvPicPr>
          <p:cNvPr id="4" name="3 - Θέση περιεχομένου" descr="sola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214422"/>
            <a:ext cx="6858048" cy="492922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iliaki_energeia_iefimerid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785794"/>
            <a:ext cx="7586376" cy="514353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Ηλιακός φακός</a:t>
            </a:r>
            <a:endParaRPr lang="el-GR" b="1" dirty="0"/>
          </a:p>
        </p:txBody>
      </p:sp>
      <p:pic>
        <p:nvPicPr>
          <p:cNvPr id="4" name="3 - Θέση περιεχομένου" descr="item_XL_11959960_1786022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357298"/>
            <a:ext cx="7143800" cy="476886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Η</a:t>
            </a:r>
            <a:r>
              <a:rPr lang="el-GR" b="1" dirty="0" smtClean="0"/>
              <a:t>λιακά φαναράκια κήπου</a:t>
            </a:r>
            <a:endParaRPr lang="el-GR" b="1" dirty="0"/>
          </a:p>
        </p:txBody>
      </p:sp>
      <p:pic>
        <p:nvPicPr>
          <p:cNvPr id="4" name="3 - Θέση περιεχομένου" descr="home-gadgets-khpos-fwta-250x25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285860"/>
            <a:ext cx="6500858" cy="478634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Ηλιακή λάμπα</a:t>
            </a:r>
            <a:endParaRPr lang="el-GR" b="1" dirty="0"/>
          </a:p>
        </p:txBody>
      </p:sp>
      <p:pic>
        <p:nvPicPr>
          <p:cNvPr id="4" name="3 - Θέση περιεχομένου" descr="s-l10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7737" y="1600200"/>
            <a:ext cx="4708525" cy="47085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</TotalTime>
  <Words>15</Words>
  <Application>Microsoft Office PowerPoint</Application>
  <PresentationFormat>Προβολή στην οθόνη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Αποκορύφωμα</vt:lpstr>
      <vt:lpstr>ΗΛΙΑΚΗ ΕΝΕΡΓΕΙΑ</vt:lpstr>
      <vt:lpstr>Διαφάνεια 2</vt:lpstr>
      <vt:lpstr>Πως την εκμεταλλευόμαστε</vt:lpstr>
      <vt:lpstr>Ηλιακός θερμοσίφωνας</vt:lpstr>
      <vt:lpstr>Φωτοβολταϊκά</vt:lpstr>
      <vt:lpstr>Διαφάνεια 6</vt:lpstr>
      <vt:lpstr>Ηλιακός φακός</vt:lpstr>
      <vt:lpstr>Ηλιακά φαναράκια κήπου</vt:lpstr>
      <vt:lpstr>Ηλιακή λάμπα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ΗΛΙΑΚΗ ΕΝΕΡΓΕΙΑ</dc:title>
  <dc:creator>Δημητρης  Πατσιουρας</dc:creator>
  <cp:lastModifiedBy>School</cp:lastModifiedBy>
  <cp:revision>2</cp:revision>
  <dcterms:created xsi:type="dcterms:W3CDTF">2019-06-09T11:03:25Z</dcterms:created>
  <dcterms:modified xsi:type="dcterms:W3CDTF">2025-06-05T07:52:20Z</dcterms:modified>
</cp:coreProperties>
</file>