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45704" y="1206798"/>
            <a:ext cx="7766936" cy="3468232"/>
          </a:xfrm>
        </p:spPr>
        <p:txBody>
          <a:bodyPr/>
          <a:lstStyle/>
          <a:p>
            <a:pPr algn="ctr"/>
            <a:r>
              <a:rPr lang="el-GR" sz="6600" dirty="0" smtClean="0"/>
              <a:t>Μια φρουτιέρα ζουμερή με ανοιξιάτικα φρούτα</a:t>
            </a:r>
            <a:endParaRPr lang="el-GR" sz="6600" dirty="0"/>
          </a:p>
        </p:txBody>
      </p:sp>
    </p:spTree>
    <p:extLst>
      <p:ext uri="{BB962C8B-B14F-4D97-AF65-F5344CB8AC3E}">
        <p14:creationId xmlns:p14="http://schemas.microsoft.com/office/powerpoint/2010/main" val="405072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881002"/>
              </p:ext>
            </p:extLst>
          </p:nvPr>
        </p:nvGraphicFramePr>
        <p:xfrm>
          <a:off x="716500" y="1658312"/>
          <a:ext cx="8596312" cy="34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17337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7337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Εικόνα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67" y="1661375"/>
            <a:ext cx="4304294" cy="3451538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62" y="1661375"/>
            <a:ext cx="4314422" cy="345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19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916915"/>
              </p:ext>
            </p:extLst>
          </p:nvPr>
        </p:nvGraphicFramePr>
        <p:xfrm>
          <a:off x="677863" y="1171974"/>
          <a:ext cx="8596312" cy="373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1867438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67438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17" y="1184051"/>
            <a:ext cx="4339107" cy="372280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124" y="1184051"/>
            <a:ext cx="4288665" cy="37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516276"/>
              </p:ext>
            </p:extLst>
          </p:nvPr>
        </p:nvGraphicFramePr>
        <p:xfrm>
          <a:off x="677863" y="1571222"/>
          <a:ext cx="8596312" cy="4172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208637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86377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46" y="1582692"/>
            <a:ext cx="4331594" cy="4174164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640" y="1582692"/>
            <a:ext cx="4240882" cy="417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1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624288"/>
              </p:ext>
            </p:extLst>
          </p:nvPr>
        </p:nvGraphicFramePr>
        <p:xfrm>
          <a:off x="677863" y="927280"/>
          <a:ext cx="8596312" cy="462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231175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11757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54" y="908766"/>
            <a:ext cx="4287591" cy="4590513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55335" y="1024676"/>
            <a:ext cx="4572000" cy="434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57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283695"/>
              </p:ext>
            </p:extLst>
          </p:nvPr>
        </p:nvGraphicFramePr>
        <p:xfrm>
          <a:off x="677863" y="1481070"/>
          <a:ext cx="8596312" cy="4146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207349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73499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12" y="1481069"/>
            <a:ext cx="4287592" cy="4171951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004" y="1481068"/>
            <a:ext cx="4250027" cy="417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395650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6</Words>
  <Application>Microsoft Office PowerPoint</Application>
  <PresentationFormat>Ευρεία οθόνη</PresentationFormat>
  <Paragraphs>1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Όψη</vt:lpstr>
      <vt:lpstr>Μια φρουτιέρα ζουμερή με ανοιξιάτικα φρούτα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Μια φρουτιέρα ζουμερή με ανοιξιάτικα φρούτα</dc:title>
  <dc:creator>Μαρία Κάλφα</dc:creator>
  <cp:lastModifiedBy>Μαρία Κάλφα</cp:lastModifiedBy>
  <cp:revision>2</cp:revision>
  <dcterms:created xsi:type="dcterms:W3CDTF">2020-05-19T16:17:28Z</dcterms:created>
  <dcterms:modified xsi:type="dcterms:W3CDTF">2020-05-19T16:35:55Z</dcterms:modified>
</cp:coreProperties>
</file>