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64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264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23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478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548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69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29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449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481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80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376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485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442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9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6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44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650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43CDBBE-9A15-42BC-B3C4-32A1C27402D3}" type="datetimeFigureOut">
              <a:rPr lang="el-GR" smtClean="0"/>
              <a:t>16/05/2020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F678-65D4-487E-B97A-7444AFEA17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888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573123"/>
            <a:ext cx="9144000" cy="4093581"/>
          </a:xfrm>
        </p:spPr>
        <p:txBody>
          <a:bodyPr>
            <a:noAutofit/>
          </a:bodyPr>
          <a:lstStyle/>
          <a:p>
            <a:r>
              <a:rPr lang="el-GR" sz="115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Ο Αγαπημένος Ανοιξιάτικος μήνας</a:t>
            </a:r>
            <a:endParaRPr lang="el-GR" sz="115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2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6" y="1168802"/>
            <a:ext cx="6581103" cy="4351338"/>
          </a:xfrm>
        </p:spPr>
      </p:pic>
    </p:spTree>
    <p:extLst>
      <p:ext uri="{BB962C8B-B14F-4D97-AF65-F5344CB8AC3E}">
        <p14:creationId xmlns:p14="http://schemas.microsoft.com/office/powerpoint/2010/main" val="332464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3" y="1220318"/>
            <a:ext cx="6851561" cy="4351338"/>
          </a:xfrm>
        </p:spPr>
      </p:pic>
    </p:spTree>
    <p:extLst>
      <p:ext uri="{BB962C8B-B14F-4D97-AF65-F5344CB8AC3E}">
        <p14:creationId xmlns:p14="http://schemas.microsoft.com/office/powerpoint/2010/main" val="36107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09" y="1104408"/>
            <a:ext cx="6864439" cy="4351338"/>
          </a:xfrm>
        </p:spPr>
      </p:pic>
    </p:spTree>
    <p:extLst>
      <p:ext uri="{BB962C8B-B14F-4D97-AF65-F5344CB8AC3E}">
        <p14:creationId xmlns:p14="http://schemas.microsoft.com/office/powerpoint/2010/main" val="171173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07" y="1181681"/>
            <a:ext cx="6735650" cy="4351338"/>
          </a:xfrm>
        </p:spPr>
      </p:pic>
    </p:spTree>
    <p:extLst>
      <p:ext uri="{BB962C8B-B14F-4D97-AF65-F5344CB8AC3E}">
        <p14:creationId xmlns:p14="http://schemas.microsoft.com/office/powerpoint/2010/main" val="189047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7" y="1310470"/>
            <a:ext cx="7134895" cy="4351338"/>
          </a:xfrm>
        </p:spPr>
      </p:pic>
    </p:spTree>
    <p:extLst>
      <p:ext uri="{BB962C8B-B14F-4D97-AF65-F5344CB8AC3E}">
        <p14:creationId xmlns:p14="http://schemas.microsoft.com/office/powerpoint/2010/main" val="302767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1" y="1271834"/>
            <a:ext cx="7031865" cy="4351338"/>
          </a:xfrm>
        </p:spPr>
      </p:pic>
    </p:spTree>
    <p:extLst>
      <p:ext uri="{BB962C8B-B14F-4D97-AF65-F5344CB8AC3E}">
        <p14:creationId xmlns:p14="http://schemas.microsoft.com/office/powerpoint/2010/main" val="3818549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</Words>
  <Application>Microsoft Office PowerPoint</Application>
  <PresentationFormat>Ευρεία οθόνη</PresentationFormat>
  <Paragraphs>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Ιόν</vt:lpstr>
      <vt:lpstr>Ο Αγαπημένος Ανοιξιάτικος μήνας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Αγαπημένος Ανοιξιάτικος μήνας</dc:title>
  <dc:creator>Μαρία Κάλφα</dc:creator>
  <cp:lastModifiedBy>Μαρία Κάλφα</cp:lastModifiedBy>
  <cp:revision>1</cp:revision>
  <dcterms:created xsi:type="dcterms:W3CDTF">2020-05-16T17:05:18Z</dcterms:created>
  <dcterms:modified xsi:type="dcterms:W3CDTF">2020-05-16T17:06:00Z</dcterms:modified>
</cp:coreProperties>
</file>