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6115B-4D41-4CFD-A499-579EDDE6B72D}" type="datetimeFigureOut">
              <a:rPr lang="el-GR" smtClean="0"/>
              <a:t>27/12/2021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BC1B-BC82-42F6-BB2B-D74F6BCAB241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957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6115B-4D41-4CFD-A499-579EDDE6B72D}" type="datetimeFigureOut">
              <a:rPr lang="el-GR" smtClean="0"/>
              <a:t>27/12/2021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BC1B-BC82-42F6-BB2B-D74F6BCAB2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1069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6115B-4D41-4CFD-A499-579EDDE6B72D}" type="datetimeFigureOut">
              <a:rPr lang="el-GR" smtClean="0"/>
              <a:t>27/12/2021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BC1B-BC82-42F6-BB2B-D74F6BCAB2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91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6115B-4D41-4CFD-A499-579EDDE6B72D}" type="datetimeFigureOut">
              <a:rPr lang="el-GR" smtClean="0"/>
              <a:t>27/12/2021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BC1B-BC82-42F6-BB2B-D74F6BCAB2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84515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6115B-4D41-4CFD-A499-579EDDE6B72D}" type="datetimeFigureOut">
              <a:rPr lang="el-GR" smtClean="0"/>
              <a:t>27/12/2021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BC1B-BC82-42F6-BB2B-D74F6BCAB241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6344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6115B-4D41-4CFD-A499-579EDDE6B72D}" type="datetimeFigureOut">
              <a:rPr lang="el-GR" smtClean="0"/>
              <a:t>27/12/2021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BC1B-BC82-42F6-BB2B-D74F6BCAB2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1144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6115B-4D41-4CFD-A499-579EDDE6B72D}" type="datetimeFigureOut">
              <a:rPr lang="el-GR" smtClean="0"/>
              <a:t>27/12/2021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BC1B-BC82-42F6-BB2B-D74F6BCAB2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3170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6115B-4D41-4CFD-A499-579EDDE6B72D}" type="datetimeFigureOut">
              <a:rPr lang="el-GR" smtClean="0"/>
              <a:t>27/12/2021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BC1B-BC82-42F6-BB2B-D74F6BCAB2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87663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6115B-4D41-4CFD-A499-579EDDE6B72D}" type="datetimeFigureOut">
              <a:rPr lang="el-GR" smtClean="0"/>
              <a:t>27/12/2021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BC1B-BC82-42F6-BB2B-D74F6BCAB2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9394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186115B-4D41-4CFD-A499-579EDDE6B72D}" type="datetimeFigureOut">
              <a:rPr lang="el-GR" smtClean="0"/>
              <a:t>27/12/2021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AABC1B-BC82-42F6-BB2B-D74F6BCAB2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6486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6115B-4D41-4CFD-A499-579EDDE6B72D}" type="datetimeFigureOut">
              <a:rPr lang="el-GR" smtClean="0"/>
              <a:t>27/12/2021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BC1B-BC82-42F6-BB2B-D74F6BCAB24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3486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186115B-4D41-4CFD-A499-579EDDE6B72D}" type="datetimeFigureOut">
              <a:rPr lang="el-GR" smtClean="0"/>
              <a:t>27/12/2021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AABC1B-BC82-42F6-BB2B-D74F6BCAB241}" type="slidenum">
              <a:rPr lang="el-GR" smtClean="0"/>
              <a:t>‹#›</a:t>
            </a:fld>
            <a:endParaRPr lang="el-G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2514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459605" y="1107583"/>
            <a:ext cx="9144000" cy="4546242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el-GR" sz="16600" b="1" dirty="0" smtClean="0"/>
              <a:t>ΥΓΙΗ ΓΕΡΑ ΣΩΜΑΤΑ</a:t>
            </a:r>
            <a:endParaRPr lang="el-GR" sz="16600" b="1" dirty="0"/>
          </a:p>
        </p:txBody>
      </p:sp>
    </p:spTree>
    <p:extLst>
      <p:ext uri="{BB962C8B-B14F-4D97-AF65-F5344CB8AC3E}">
        <p14:creationId xmlns:p14="http://schemas.microsoft.com/office/powerpoint/2010/main" val="674647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299" y="695459"/>
            <a:ext cx="4211391" cy="5422006"/>
          </a:xfrm>
        </p:spPr>
      </p:pic>
    </p:spTree>
    <p:extLst>
      <p:ext uri="{BB962C8B-B14F-4D97-AF65-F5344CB8AC3E}">
        <p14:creationId xmlns:p14="http://schemas.microsoft.com/office/powerpoint/2010/main" val="4094245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783" y="846830"/>
            <a:ext cx="3915178" cy="5231998"/>
          </a:xfrm>
        </p:spPr>
      </p:pic>
    </p:spTree>
    <p:extLst>
      <p:ext uri="{BB962C8B-B14F-4D97-AF65-F5344CB8AC3E}">
        <p14:creationId xmlns:p14="http://schemas.microsoft.com/office/powerpoint/2010/main" val="3866248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3966" y="1014256"/>
            <a:ext cx="3477296" cy="4351338"/>
          </a:xfrm>
        </p:spPr>
      </p:pic>
    </p:spTree>
    <p:extLst>
      <p:ext uri="{BB962C8B-B14F-4D97-AF65-F5344CB8AC3E}">
        <p14:creationId xmlns:p14="http://schemas.microsoft.com/office/powerpoint/2010/main" val="1732503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2145" y="927279"/>
            <a:ext cx="3953815" cy="4958365"/>
          </a:xfrm>
        </p:spPr>
      </p:pic>
    </p:spTree>
    <p:extLst>
      <p:ext uri="{BB962C8B-B14F-4D97-AF65-F5344CB8AC3E}">
        <p14:creationId xmlns:p14="http://schemas.microsoft.com/office/powerpoint/2010/main" val="4029119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8904" y="1068947"/>
            <a:ext cx="8702676" cy="4966349"/>
          </a:xfrm>
        </p:spPr>
      </p:pic>
    </p:spTree>
    <p:extLst>
      <p:ext uri="{BB962C8B-B14F-4D97-AF65-F5344CB8AC3E}">
        <p14:creationId xmlns:p14="http://schemas.microsoft.com/office/powerpoint/2010/main" val="2687529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0358" y="1271833"/>
            <a:ext cx="8297042" cy="4351338"/>
          </a:xfrm>
        </p:spPr>
      </p:pic>
    </p:spTree>
    <p:extLst>
      <p:ext uri="{BB962C8B-B14F-4D97-AF65-F5344CB8AC3E}">
        <p14:creationId xmlns:p14="http://schemas.microsoft.com/office/powerpoint/2010/main" val="1435248183"/>
      </p:ext>
    </p:extLst>
  </p:cSld>
  <p:clrMapOvr>
    <a:masterClrMapping/>
  </p:clrMapOvr>
</p:sld>
</file>

<file path=ppt/theme/theme1.xml><?xml version="1.0" encoding="utf-8"?>
<a:theme xmlns:a="http://schemas.openxmlformats.org/drawingml/2006/main" name="Ανασκόπηση">
  <a:themeElements>
    <a:clrScheme name="Ανασκόπηση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Ανασκόπηση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νασκόπησ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</TotalTime>
  <Words>3</Words>
  <Application>Microsoft Office PowerPoint</Application>
  <PresentationFormat>Ευρεία οθόνη</PresentationFormat>
  <Paragraphs>1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Ανασκόπηση</vt:lpstr>
      <vt:lpstr>ΥΓΙΗ ΓΕΡΑ ΣΩΜΑΤΑ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ΥΓΙΗ ΓΕΡΑ ΣΩΜΑΤΑ</dc:title>
  <dc:creator>Μαρία Κάλφα</dc:creator>
  <cp:lastModifiedBy>Μαρία Κάλφα</cp:lastModifiedBy>
  <cp:revision>1</cp:revision>
  <dcterms:created xsi:type="dcterms:W3CDTF">2021-12-27T16:10:48Z</dcterms:created>
  <dcterms:modified xsi:type="dcterms:W3CDTF">2021-12-27T16:11:58Z</dcterms:modified>
</cp:coreProperties>
</file>