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D0138C-BDB8-46D2-AE06-8D9EB1281B1D}" type="datetimeFigureOut">
              <a:rPr lang="el-GR" smtClean="0"/>
              <a:t>15/07/2022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05C49F-C2F5-4B43-8550-4CBB7A13E865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Πριν την ανακάλυψη  της γραφής και των βιβλίων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Κονδύλια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grafi 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072230" cy="421484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b="1" dirty="0" smtClean="0"/>
              <a:t>Οι άνθρωποι έγραφαν σε…</a:t>
            </a:r>
            <a:br>
              <a:rPr lang="el-GR" b="1" dirty="0" smtClean="0"/>
            </a:br>
            <a:r>
              <a:rPr lang="el-GR" b="1" dirty="0" smtClean="0">
                <a:solidFill>
                  <a:srgbClr val="FF0000"/>
                </a:solidFill>
              </a:rPr>
              <a:t>Βράχους</a:t>
            </a:r>
            <a:endParaRPr lang="el-GR" b="1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929485" cy="421484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Ξύλο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wood-worm-1046928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Περγαμηνή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περγαμηνή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6357982" cy="42148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Πάπυρο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PAPIROS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7143800" cy="44291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Μάρμαρο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epigraphy_libraryPantainos_AthensAgora_detail_466x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071678"/>
            <a:ext cx="6643734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Όστρακο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athens-agora-ostrakon-perik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19" y="1882775"/>
            <a:ext cx="7718961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Πηλό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PhaistosDis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1375"/>
            <a:ext cx="82296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Έγραφαν με…</a:t>
            </a:r>
            <a:br>
              <a:rPr lang="el-GR" b="1" dirty="0" smtClean="0"/>
            </a:br>
            <a:r>
              <a:rPr lang="el-GR" b="1" dirty="0" smtClean="0">
                <a:solidFill>
                  <a:srgbClr val="FF0000"/>
                </a:solidFill>
              </a:rPr>
              <a:t>Κάρβουνο</a:t>
            </a:r>
            <a:endParaRPr lang="el-GR" b="1" dirty="0"/>
          </a:p>
        </p:txBody>
      </p:sp>
      <p:pic>
        <p:nvPicPr>
          <p:cNvPr id="7" name="6 - Θέση περιεχομένου" descr="abe119af203b4e33440f8cc29ba9a608800x6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669" y="1882775"/>
            <a:ext cx="7074662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23</Words>
  <Application>Microsoft Office PowerPoint</Application>
  <PresentationFormat>Προβολή στην οθόνη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Century Gothic</vt:lpstr>
      <vt:lpstr>Verdana</vt:lpstr>
      <vt:lpstr>Wingdings 2</vt:lpstr>
      <vt:lpstr>Ζωντάνια</vt:lpstr>
      <vt:lpstr>Πριν την ανακάλυψη  της γραφής και των βιβλίων</vt:lpstr>
      <vt:lpstr>Οι άνθρωποι έγραφαν σε… Βράχους</vt:lpstr>
      <vt:lpstr>Ξύλο</vt:lpstr>
      <vt:lpstr>Περγαμηνή</vt:lpstr>
      <vt:lpstr>Πάπυρο</vt:lpstr>
      <vt:lpstr>Μάρμαρο</vt:lpstr>
      <vt:lpstr>Όστρακο</vt:lpstr>
      <vt:lpstr>Πηλό</vt:lpstr>
      <vt:lpstr>Έγραφαν με… Κάρβουνο</vt:lpstr>
      <vt:lpstr>Κονδύλια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Πριν την ανακάλυψη των της γραφής και των βιβλίων</dc:title>
  <dc:creator>Δημητρης  Πατσιουρας</dc:creator>
  <cp:lastModifiedBy>Μαρία Κάλφα</cp:lastModifiedBy>
  <cp:revision>5</cp:revision>
  <dcterms:created xsi:type="dcterms:W3CDTF">2018-06-27T10:55:16Z</dcterms:created>
  <dcterms:modified xsi:type="dcterms:W3CDTF">2022-07-15T13:04:31Z</dcterms:modified>
</cp:coreProperties>
</file>