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86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76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81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28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20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47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62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0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194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48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20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7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21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81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36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6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D1706-A83B-470B-9095-E16B5909A601}" type="datetimeFigureOut">
              <a:rPr lang="el-GR" smtClean="0"/>
              <a:t>03/11/2022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639F7C-EA61-42DC-86BE-7A5C4856BA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2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crdownloa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85363" y="2204188"/>
            <a:ext cx="9144000" cy="2387600"/>
          </a:xfrm>
        </p:spPr>
        <p:txBody>
          <a:bodyPr>
            <a:noAutofit/>
          </a:bodyPr>
          <a:lstStyle/>
          <a:p>
            <a:r>
              <a:rPr lang="el-GR" sz="9600" b="1" dirty="0" smtClean="0">
                <a:solidFill>
                  <a:schemeClr val="accent2">
                    <a:lumMod val="75000"/>
                  </a:schemeClr>
                </a:solidFill>
              </a:rPr>
              <a:t>Το Φθινόπωρο είναι μία εποχή</a:t>
            </a:r>
            <a:endParaRPr lang="el-GR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3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b="1" i="1" u="sng" dirty="0" smtClean="0"/>
              <a:t>Τα πουλιά φεύγουν για πιο ζεστές χώρες</a:t>
            </a:r>
            <a:endParaRPr lang="el-GR" sz="5400" b="1" i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408350"/>
            <a:ext cx="7263685" cy="4198513"/>
          </a:xfrm>
        </p:spPr>
      </p:pic>
    </p:spTree>
    <p:extLst>
      <p:ext uri="{BB962C8B-B14F-4D97-AF65-F5344CB8AC3E}">
        <p14:creationId xmlns:p14="http://schemas.microsoft.com/office/powerpoint/2010/main" val="12708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u="sng" dirty="0" smtClean="0"/>
              <a:t>Τα φύλλα πέφτουν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2037891"/>
            <a:ext cx="7495504" cy="3847753"/>
          </a:xfrm>
        </p:spPr>
      </p:pic>
    </p:spTree>
    <p:extLst>
      <p:ext uri="{BB962C8B-B14F-4D97-AF65-F5344CB8AC3E}">
        <p14:creationId xmlns:p14="http://schemas.microsoft.com/office/powerpoint/2010/main" val="177274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u="sng" dirty="0" smtClean="0"/>
              <a:t>Όλα γύρω μας αλλάζουν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88" y="2133600"/>
            <a:ext cx="5674050" cy="3778250"/>
          </a:xfrm>
        </p:spPr>
      </p:pic>
    </p:spTree>
    <p:extLst>
      <p:ext uri="{BB962C8B-B14F-4D97-AF65-F5344CB8AC3E}">
        <p14:creationId xmlns:p14="http://schemas.microsoft.com/office/powerpoint/2010/main" val="105520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u="sng" dirty="0" smtClean="0"/>
              <a:t>Ανοίγουν τα σχολεία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1" y="2015331"/>
            <a:ext cx="6516710" cy="3971925"/>
          </a:xfrm>
        </p:spPr>
      </p:pic>
    </p:spTree>
    <p:extLst>
      <p:ext uri="{BB962C8B-B14F-4D97-AF65-F5344CB8AC3E}">
        <p14:creationId xmlns:p14="http://schemas.microsoft.com/office/powerpoint/2010/main" val="131357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u="sng" dirty="0" smtClean="0"/>
              <a:t>Κάνουμε παρέλαση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0" y="1825625"/>
            <a:ext cx="7559898" cy="4351338"/>
          </a:xfrm>
        </p:spPr>
      </p:pic>
    </p:spTree>
    <p:extLst>
      <p:ext uri="{BB962C8B-B14F-4D97-AF65-F5344CB8AC3E}">
        <p14:creationId xmlns:p14="http://schemas.microsoft.com/office/powerpoint/2010/main" val="122540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i="1" u="sng" dirty="0" smtClean="0"/>
              <a:t>Αρχίζουν οι πρώτες βροχές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1" y="1905000"/>
            <a:ext cx="7006107" cy="4238223"/>
          </a:xfrm>
        </p:spPr>
      </p:pic>
    </p:spTree>
    <p:extLst>
      <p:ext uri="{BB962C8B-B14F-4D97-AF65-F5344CB8AC3E}">
        <p14:creationId xmlns:p14="http://schemas.microsoft.com/office/powerpoint/2010/main" val="276691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i="1" u="sng" dirty="0" smtClean="0"/>
              <a:t>Φοράμε ρούχα φθινοπωρινά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2320131"/>
            <a:ext cx="7624293" cy="3362325"/>
          </a:xfrm>
        </p:spPr>
      </p:pic>
    </p:spTree>
    <p:extLst>
      <p:ext uri="{BB962C8B-B14F-4D97-AF65-F5344CB8AC3E}">
        <p14:creationId xmlns:p14="http://schemas.microsoft.com/office/powerpoint/2010/main" val="372702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b="1" i="1" u="sng" dirty="0" smtClean="0"/>
              <a:t>Οι γεωργοί οργώνουν και σπέρνουν τα χωράφια τους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2" y="2442693"/>
            <a:ext cx="6375042" cy="3778250"/>
          </a:xfrm>
        </p:spPr>
      </p:pic>
    </p:spTree>
    <p:extLst>
      <p:ext uri="{BB962C8B-B14F-4D97-AF65-F5344CB8AC3E}">
        <p14:creationId xmlns:p14="http://schemas.microsoft.com/office/powerpoint/2010/main" val="93463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u="sng" dirty="0" smtClean="0"/>
              <a:t>Μαζεύουν τις ελιές τους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01" y="2133600"/>
            <a:ext cx="6725424" cy="3778250"/>
          </a:xfrm>
        </p:spPr>
      </p:pic>
    </p:spTree>
    <p:extLst>
      <p:ext uri="{BB962C8B-B14F-4D97-AF65-F5344CB8AC3E}">
        <p14:creationId xmlns:p14="http://schemas.microsoft.com/office/powerpoint/2010/main" val="286382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u="sng" dirty="0" smtClean="0"/>
              <a:t>Μαζεύουν τα κάστανα</a:t>
            </a:r>
            <a:endParaRPr lang="el-GR" sz="5400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69" y="2133600"/>
            <a:ext cx="6716888" cy="3778250"/>
          </a:xfrm>
        </p:spPr>
      </p:pic>
    </p:spTree>
    <p:extLst>
      <p:ext uri="{BB962C8B-B14F-4D97-AF65-F5344CB8AC3E}">
        <p14:creationId xmlns:p14="http://schemas.microsoft.com/office/powerpoint/2010/main" val="32436333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46</Words>
  <Application>Microsoft Office PowerPoint</Application>
  <PresentationFormat>Ευρεία οθόνη</PresentationFormat>
  <Paragraphs>11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Το Φθινόπωρο είναι μία εποχή</vt:lpstr>
      <vt:lpstr>Όλα γύρω μας αλλάζουν</vt:lpstr>
      <vt:lpstr>Ανοίγουν τα σχολεία</vt:lpstr>
      <vt:lpstr>Κάνουμε παρέλαση</vt:lpstr>
      <vt:lpstr>Αρχίζουν οι πρώτες βροχές</vt:lpstr>
      <vt:lpstr>Φοράμε ρούχα φθινοπωρινά</vt:lpstr>
      <vt:lpstr>Οι γεωργοί οργώνουν και σπέρνουν τα χωράφια τους</vt:lpstr>
      <vt:lpstr>Μαζεύουν τις ελιές τους</vt:lpstr>
      <vt:lpstr>Μαζεύουν τα κάστανα</vt:lpstr>
      <vt:lpstr>Τα πουλιά φεύγουν για πιο ζεστές χώρες</vt:lpstr>
      <vt:lpstr>Τα φύλλα πέφτουν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Φθινόπωρο είναι μία εποχή</dc:title>
  <dc:creator>Μαρία Κάλφα</dc:creator>
  <cp:lastModifiedBy>Μαρία Κάλφα</cp:lastModifiedBy>
  <cp:revision>3</cp:revision>
  <dcterms:created xsi:type="dcterms:W3CDTF">2022-11-03T13:30:09Z</dcterms:created>
  <dcterms:modified xsi:type="dcterms:W3CDTF">2022-11-03T13:45:34Z</dcterms:modified>
</cp:coreProperties>
</file>