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F672B-565B-494D-84A8-79B3D4A0E221}" type="datetimeFigureOut">
              <a:rPr lang="el-GR" smtClean="0"/>
              <a:t>12/07/2023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945ABDB-6F9D-4B76-B619-6A12ED48022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24780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F672B-565B-494D-84A8-79B3D4A0E221}" type="datetimeFigureOut">
              <a:rPr lang="el-GR" smtClean="0"/>
              <a:t>12/07/2023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945ABDB-6F9D-4B76-B619-6A12ED48022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85196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F672B-565B-494D-84A8-79B3D4A0E221}" type="datetimeFigureOut">
              <a:rPr lang="el-GR" smtClean="0"/>
              <a:t>12/07/2023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945ABDB-6F9D-4B76-B619-6A12ED480221}" type="slidenum">
              <a:rPr lang="el-GR" smtClean="0"/>
              <a:t>‹#›</a:t>
            </a:fld>
            <a:endParaRPr lang="el-G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914094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F672B-565B-494D-84A8-79B3D4A0E221}" type="datetimeFigureOut">
              <a:rPr lang="el-GR" smtClean="0"/>
              <a:t>12/07/2023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945ABDB-6F9D-4B76-B619-6A12ED48022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253426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 με φρά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F672B-565B-494D-84A8-79B3D4A0E221}" type="datetimeFigureOut">
              <a:rPr lang="el-GR" smtClean="0"/>
              <a:t>12/07/2023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945ABDB-6F9D-4B76-B619-6A12ED480221}" type="slidenum">
              <a:rPr lang="el-GR" smtClean="0"/>
              <a:t>‹#›</a:t>
            </a:fld>
            <a:endParaRPr lang="el-G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44296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ή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F672B-565B-494D-84A8-79B3D4A0E221}" type="datetimeFigureOut">
              <a:rPr lang="el-GR" smtClean="0"/>
              <a:t>12/07/2023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945ABDB-6F9D-4B76-B619-6A12ED48022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894731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F672B-565B-494D-84A8-79B3D4A0E221}" type="datetimeFigureOut">
              <a:rPr lang="el-GR" smtClean="0"/>
              <a:t>12/07/2023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5ABDB-6F9D-4B76-B619-6A12ED48022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282681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F672B-565B-494D-84A8-79B3D4A0E221}" type="datetimeFigureOut">
              <a:rPr lang="el-GR" smtClean="0"/>
              <a:t>12/07/2023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5ABDB-6F9D-4B76-B619-6A12ED48022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87661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F672B-565B-494D-84A8-79B3D4A0E221}" type="datetimeFigureOut">
              <a:rPr lang="el-GR" smtClean="0"/>
              <a:t>12/07/2023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5ABDB-6F9D-4B76-B619-6A12ED48022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28759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F672B-565B-494D-84A8-79B3D4A0E221}" type="datetimeFigureOut">
              <a:rPr lang="el-GR" smtClean="0"/>
              <a:t>12/07/2023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945ABDB-6F9D-4B76-B619-6A12ED48022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16418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F672B-565B-494D-84A8-79B3D4A0E221}" type="datetimeFigureOut">
              <a:rPr lang="el-GR" smtClean="0"/>
              <a:t>12/07/2023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945ABDB-6F9D-4B76-B619-6A12ED48022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46617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F672B-565B-494D-84A8-79B3D4A0E221}" type="datetimeFigureOut">
              <a:rPr lang="el-GR" smtClean="0"/>
              <a:t>12/07/2023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945ABDB-6F9D-4B76-B619-6A12ED48022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9488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F672B-565B-494D-84A8-79B3D4A0E221}" type="datetimeFigureOut">
              <a:rPr lang="el-GR" smtClean="0"/>
              <a:t>12/07/2023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5ABDB-6F9D-4B76-B619-6A12ED48022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04331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F672B-565B-494D-84A8-79B3D4A0E221}" type="datetimeFigureOut">
              <a:rPr lang="el-GR" smtClean="0"/>
              <a:t>12/07/2023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5ABDB-6F9D-4B76-B619-6A12ED48022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58238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F672B-565B-494D-84A8-79B3D4A0E221}" type="datetimeFigureOut">
              <a:rPr lang="el-GR" smtClean="0"/>
              <a:t>12/07/2023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5ABDB-6F9D-4B76-B619-6A12ED48022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62988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F672B-565B-494D-84A8-79B3D4A0E221}" type="datetimeFigureOut">
              <a:rPr lang="el-GR" smtClean="0"/>
              <a:t>12/07/2023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945ABDB-6F9D-4B76-B619-6A12ED48022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347184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1F672B-565B-494D-84A8-79B3D4A0E221}" type="datetimeFigureOut">
              <a:rPr lang="el-GR" smtClean="0"/>
              <a:t>12/07/2023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945ABDB-6F9D-4B76-B619-6A12ED48022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83551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807336" y="1532586"/>
            <a:ext cx="9144000" cy="3548599"/>
          </a:xfrm>
          <a:blipFill>
            <a:blip r:embed="rId2"/>
            <a:tile tx="0" ty="0" sx="100000" sy="100000" flip="none" algn="tl"/>
          </a:blipFill>
          <a:ln w="76200">
            <a:solidFill>
              <a:srgbClr val="FF0000"/>
            </a:solidFill>
          </a:ln>
        </p:spPr>
        <p:txBody>
          <a:bodyPr>
            <a:noAutofit/>
          </a:bodyPr>
          <a:lstStyle/>
          <a:p>
            <a:r>
              <a:rPr lang="el-GR" sz="11500" b="1" dirty="0" smtClean="0">
                <a:solidFill>
                  <a:srgbClr val="FF0000"/>
                </a:solidFill>
              </a:rPr>
              <a:t>Βαν Γκόγκ και φύση</a:t>
            </a:r>
            <a:endParaRPr lang="el-GR" sz="115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93663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i="1" dirty="0"/>
              <a:t>   </a:t>
            </a:r>
            <a:r>
              <a:rPr lang="el-GR" b="1" i="1" u="sng" dirty="0"/>
              <a:t>Ανάπαυλα</a:t>
            </a:r>
            <a:endParaRPr lang="el-GR" dirty="0"/>
          </a:p>
        </p:txBody>
      </p:sp>
      <p:pic>
        <p:nvPicPr>
          <p:cNvPr id="1026" name="Picture 2" descr="https://www.peri-grafis.net/patroklos/spaw/images/mittagsrast_hi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326774" y="1905000"/>
            <a:ext cx="7443988" cy="400685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95510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i="1" u="sng" dirty="0"/>
              <a:t> Βάζο Με Ρόδα</a:t>
            </a:r>
            <a:endParaRPr lang="el-GR" dirty="0"/>
          </a:p>
        </p:txBody>
      </p:sp>
      <p:pic>
        <p:nvPicPr>
          <p:cNvPr id="2050" name="Picture 2" descr="https://www.peri-grafis.net/patroklos/spaw/images/10213452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3656" y="1709715"/>
            <a:ext cx="7753081" cy="4351338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38177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i="1" u="sng" dirty="0"/>
              <a:t>Έναστρη Νύχτα ΙΙ</a:t>
            </a:r>
            <a:endParaRPr lang="el-GR" dirty="0"/>
          </a:p>
        </p:txBody>
      </p:sp>
      <p:pic>
        <p:nvPicPr>
          <p:cNvPr id="3074" name="Picture 2" descr="https://www.peri-grafis.net/patroklos/spaw/images/vincent_van_gogh_sternen_nacht_116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8958" y="1600536"/>
            <a:ext cx="7920507" cy="4568444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04237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5400" b="1" i="1" u="sng" dirty="0"/>
              <a:t>Ανθισμένη Αμυγδαλιά</a:t>
            </a:r>
            <a:endParaRPr lang="el-GR" sz="5400" b="1" dirty="0"/>
          </a:p>
        </p:txBody>
      </p:sp>
      <p:pic>
        <p:nvPicPr>
          <p:cNvPr id="4" name="Θέση περιεχομένου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1228" y="1905000"/>
            <a:ext cx="8203841" cy="4351338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41776557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/>
              <a:t> </a:t>
            </a:r>
            <a:r>
              <a:rPr lang="el-GR" b="1" u="sng" dirty="0"/>
              <a:t>Τοπίο Πριν Τη Καταιγίδα</a:t>
            </a:r>
          </a:p>
        </p:txBody>
      </p:sp>
      <p:pic>
        <p:nvPicPr>
          <p:cNvPr id="4" name="Θέση περιεχομένου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8198" y="1690688"/>
            <a:ext cx="8615966" cy="4478292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3396362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/>
              <a:t> </a:t>
            </a:r>
            <a:r>
              <a:rPr lang="el-GR" b="1" i="1" u="sng" dirty="0"/>
              <a:t>Σταροχώραφα Κατά Το Θερισμό</a:t>
            </a:r>
            <a:endParaRPr lang="el-GR" dirty="0"/>
          </a:p>
        </p:txBody>
      </p:sp>
      <p:pic>
        <p:nvPicPr>
          <p:cNvPr id="6" name="Θέση περιεχομένου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0292" y="1677809"/>
            <a:ext cx="8770513" cy="4546925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500979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8200" y="262094"/>
            <a:ext cx="10515600" cy="1325563"/>
          </a:xfrm>
        </p:spPr>
        <p:txBody>
          <a:bodyPr/>
          <a:lstStyle/>
          <a:p>
            <a:pPr algn="ctr"/>
            <a:r>
              <a:rPr lang="el-GR" dirty="0"/>
              <a:t> </a:t>
            </a:r>
            <a:r>
              <a:rPr lang="el-GR" b="1" i="1" u="sng" dirty="0"/>
              <a:t>Βάζο Με Παπαρούνες</a:t>
            </a:r>
            <a:endParaRPr lang="el-GR" dirty="0"/>
          </a:p>
        </p:txBody>
      </p:sp>
      <p:pic>
        <p:nvPicPr>
          <p:cNvPr id="6" name="Θέση περιεχομένου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9718" y="1400833"/>
            <a:ext cx="6375041" cy="4832541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5890386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i="1" u="sng" dirty="0"/>
              <a:t>Το Σταροχώραφο Με Τα  Κοράκια</a:t>
            </a:r>
            <a:endParaRPr lang="el-GR" dirty="0"/>
          </a:p>
        </p:txBody>
      </p:sp>
      <p:pic>
        <p:nvPicPr>
          <p:cNvPr id="4" name="Θέση περιεχομένου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4802" y="1767961"/>
            <a:ext cx="8087931" cy="4056845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17956552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i="1" dirty="0"/>
              <a:t> </a:t>
            </a:r>
            <a:r>
              <a:rPr lang="el-GR" b="1" i="1" u="sng" dirty="0"/>
              <a:t>'</a:t>
            </a:r>
            <a:r>
              <a:rPr lang="el-GR" b="1" i="1" u="sng" dirty="0" err="1"/>
              <a:t>Ανθη</a:t>
            </a:r>
            <a:r>
              <a:rPr lang="el-GR" b="1" i="1" u="sng" dirty="0"/>
              <a:t> Σε Μπλε Βάζο</a:t>
            </a:r>
            <a:endParaRPr lang="el-GR" dirty="0"/>
          </a:p>
        </p:txBody>
      </p:sp>
      <p:pic>
        <p:nvPicPr>
          <p:cNvPr id="4" name="Θέση περιεχομένου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9723" y="1594018"/>
            <a:ext cx="5331853" cy="4806782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27864189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i="1" u="sng" dirty="0"/>
              <a:t>Τοπίο Της 'Αρλ</a:t>
            </a:r>
            <a:endParaRPr lang="el-GR" dirty="0"/>
          </a:p>
        </p:txBody>
      </p:sp>
      <p:pic>
        <p:nvPicPr>
          <p:cNvPr id="4" name="Θέση περιεχομένου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4473" y="1711816"/>
            <a:ext cx="6833172" cy="4482921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5384699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i="1" u="sng" dirty="0"/>
              <a:t>Τοπίο Με </a:t>
            </a:r>
            <a:r>
              <a:rPr lang="el-GR" b="1" i="1" u="sng" dirty="0" err="1"/>
              <a:t>Ελαιόδενδρα</a:t>
            </a:r>
            <a:endParaRPr lang="el-GR" dirty="0"/>
          </a:p>
        </p:txBody>
      </p:sp>
      <p:pic>
        <p:nvPicPr>
          <p:cNvPr id="4" name="Θέση περιεχομένου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5019" y="1698457"/>
            <a:ext cx="7778840" cy="4483402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4156532528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17</TotalTime>
  <Words>19</Words>
  <Application>Microsoft Office PowerPoint</Application>
  <PresentationFormat>Ευρεία οθόνη</PresentationFormat>
  <Paragraphs>12</Paragraphs>
  <Slides>12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12</vt:i4>
      </vt:variant>
    </vt:vector>
  </HeadingPairs>
  <TitlesOfParts>
    <vt:vector size="16" baseType="lpstr">
      <vt:lpstr>Arial</vt:lpstr>
      <vt:lpstr>Century Gothic</vt:lpstr>
      <vt:lpstr>Wingdings 3</vt:lpstr>
      <vt:lpstr>Wisp</vt:lpstr>
      <vt:lpstr>Βαν Γκόγκ και φύση</vt:lpstr>
      <vt:lpstr>Ανθισμένη Αμυγδαλιά</vt:lpstr>
      <vt:lpstr> Τοπίο Πριν Τη Καταιγίδα</vt:lpstr>
      <vt:lpstr> Σταροχώραφα Κατά Το Θερισμό</vt:lpstr>
      <vt:lpstr> Βάζο Με Παπαρούνες</vt:lpstr>
      <vt:lpstr>Το Σταροχώραφο Με Τα  Κοράκια</vt:lpstr>
      <vt:lpstr> 'Ανθη Σε Μπλε Βάζο</vt:lpstr>
      <vt:lpstr>Τοπίο Της 'Αρλ</vt:lpstr>
      <vt:lpstr>Τοπίο Με Ελαιόδενδρα</vt:lpstr>
      <vt:lpstr>   Ανάπαυλα</vt:lpstr>
      <vt:lpstr> Βάζο Με Ρόδα</vt:lpstr>
      <vt:lpstr>Έναστρη Νύχτα ΙΙ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Βαν Γκόγκ και φύση</dc:title>
  <dc:creator>Μαρία Κάλφα</dc:creator>
  <cp:lastModifiedBy>Μαρία Κάλφα</cp:lastModifiedBy>
  <cp:revision>3</cp:revision>
  <dcterms:created xsi:type="dcterms:W3CDTF">2023-07-12T20:56:05Z</dcterms:created>
  <dcterms:modified xsi:type="dcterms:W3CDTF">2023-07-12T21:14:02Z</dcterms:modified>
</cp:coreProperties>
</file>