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C143-6293-4502-BCDC-5862C53D062E}" type="datetimeFigureOut">
              <a:rPr lang="el-GR" smtClean="0"/>
              <a:t>26/06/2024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F2A9DC-3D72-4488-94B5-D6BDFAAC6F3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C143-6293-4502-BCDC-5862C53D062E}" type="datetimeFigureOut">
              <a:rPr lang="el-GR" smtClean="0"/>
              <a:t>26/06/2024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A9DC-3D72-4488-94B5-D6BDFAAC6F3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C143-6293-4502-BCDC-5862C53D062E}" type="datetimeFigureOut">
              <a:rPr lang="el-GR" smtClean="0"/>
              <a:t>26/06/2024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A9DC-3D72-4488-94B5-D6BDFAAC6F3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C143-6293-4502-BCDC-5862C53D062E}" type="datetimeFigureOut">
              <a:rPr lang="el-GR" smtClean="0"/>
              <a:t>26/06/2024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F2A9DC-3D72-4488-94B5-D6BDFAAC6F3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C143-6293-4502-BCDC-5862C53D062E}" type="datetimeFigureOut">
              <a:rPr lang="el-GR" smtClean="0"/>
              <a:t>26/06/2024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A9DC-3D72-4488-94B5-D6BDFAAC6F3C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C143-6293-4502-BCDC-5862C53D062E}" type="datetimeFigureOut">
              <a:rPr lang="el-GR" smtClean="0"/>
              <a:t>26/06/2024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A9DC-3D72-4488-94B5-D6BDFAAC6F3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C143-6293-4502-BCDC-5862C53D062E}" type="datetimeFigureOut">
              <a:rPr lang="el-GR" smtClean="0"/>
              <a:t>26/06/2024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F2A9DC-3D72-4488-94B5-D6BDFAAC6F3C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C143-6293-4502-BCDC-5862C53D062E}" type="datetimeFigureOut">
              <a:rPr lang="el-GR" smtClean="0"/>
              <a:t>26/06/2024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A9DC-3D72-4488-94B5-D6BDFAAC6F3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C143-6293-4502-BCDC-5862C53D062E}" type="datetimeFigureOut">
              <a:rPr lang="el-GR" smtClean="0"/>
              <a:t>26/06/2024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A9DC-3D72-4488-94B5-D6BDFAAC6F3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C143-6293-4502-BCDC-5862C53D062E}" type="datetimeFigureOut">
              <a:rPr lang="el-GR" smtClean="0"/>
              <a:t>26/06/2024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A9DC-3D72-4488-94B5-D6BDFAAC6F3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C143-6293-4502-BCDC-5862C53D062E}" type="datetimeFigureOut">
              <a:rPr lang="el-GR" smtClean="0"/>
              <a:t>26/06/2024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A9DC-3D72-4488-94B5-D6BDFAAC6F3C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4EC143-6293-4502-BCDC-5862C53D062E}" type="datetimeFigureOut">
              <a:rPr lang="el-GR" smtClean="0"/>
              <a:t>26/06/2024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F2A9DC-3D72-4488-94B5-D6BDFAAC6F3C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2857519"/>
          </a:xfrm>
          <a:blipFill>
            <a:blip r:embed="rId2"/>
            <a:tile tx="0" ty="0" sx="100000" sy="100000" flip="none" algn="tl"/>
          </a:blipFill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6000" b="1" dirty="0" smtClean="0">
                <a:solidFill>
                  <a:schemeClr val="accent6">
                    <a:lumMod val="50000"/>
                  </a:schemeClr>
                </a:solidFill>
              </a:rPr>
              <a:t>Προετοιμαζόμαστε να υποδεχτούμε το ΦΘΙΝΟΠΩΡΟ</a:t>
            </a:r>
            <a:endParaRPr lang="el-GR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Τα ζώα προετοιμάζονται για το χειμώνα </a:t>
            </a:r>
            <a:endParaRPr lang="el-GR" b="1" dirty="0"/>
          </a:p>
        </p:txBody>
      </p:sp>
      <p:pic>
        <p:nvPicPr>
          <p:cNvPr id="4" name="3 - Θέση περιεχομένου" descr="bear-6735307_12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402" y="1554163"/>
            <a:ext cx="6791596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6600" b="1" dirty="0" smtClean="0"/>
              <a:t>ΟΡΓΩΜΑ</a:t>
            </a:r>
            <a:endParaRPr lang="el-GR" sz="6600" b="1" dirty="0"/>
          </a:p>
        </p:txBody>
      </p:sp>
      <p:pic>
        <p:nvPicPr>
          <p:cNvPr id="4" name="3 - Θέση περιεχομένου" descr="trakter-orgoma-new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85926"/>
            <a:ext cx="6786610" cy="38100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5400" b="1" dirty="0" smtClean="0"/>
              <a:t>ΣΠΟΡΑ</a:t>
            </a:r>
            <a:endParaRPr lang="el-GR" sz="5400" b="1" dirty="0"/>
          </a:p>
        </p:txBody>
      </p:sp>
      <p:pic>
        <p:nvPicPr>
          <p:cNvPr id="4" name="3 - Θέση περιεχομένου" descr="trakter-orgoma-new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0" y="1714488"/>
            <a:ext cx="6286500" cy="3720318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5400" b="1" dirty="0" smtClean="0"/>
              <a:t>ΛΙΟΜΑΖΕΜΑ</a:t>
            </a:r>
            <a:endParaRPr lang="el-GR" sz="5400" b="1" dirty="0"/>
          </a:p>
        </p:txBody>
      </p:sp>
      <p:pic>
        <p:nvPicPr>
          <p:cNvPr id="4" name="3 - Θέση περιεχομένου" descr="season-exp3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566" y="1554163"/>
            <a:ext cx="6757268" cy="4525962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5400" b="1" dirty="0" smtClean="0"/>
              <a:t>ΤΡΥΓΟΣ</a:t>
            </a:r>
            <a:endParaRPr lang="el-GR" sz="5400" b="1" dirty="0"/>
          </a:p>
        </p:txBody>
      </p:sp>
      <p:pic>
        <p:nvPicPr>
          <p:cNvPr id="4" name="3 - Θέση περιεχομένου" descr="images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71612"/>
            <a:ext cx="6572296" cy="392909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5400" b="1" dirty="0" smtClean="0"/>
              <a:t>ΚΛΑΔΕΜΑ</a:t>
            </a:r>
            <a:endParaRPr lang="el-GR" sz="5400" b="1" dirty="0"/>
          </a:p>
        </p:txBody>
      </p:sp>
      <p:pic>
        <p:nvPicPr>
          <p:cNvPr id="4" name="3 - Θέση περιεχομένου" descr="Altuna-poda-profesional-herramient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0094" y="1554163"/>
            <a:ext cx="6716212" cy="4525962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dirty="0" smtClean="0"/>
              <a:t>ΑΠΟΔΗΜΗΤΙΚΑ ΠΟΥΛΙΑ</a:t>
            </a:r>
            <a:endParaRPr lang="el-GR" sz="4800" b="1" dirty="0"/>
          </a:p>
        </p:txBody>
      </p:sp>
      <p:pic>
        <p:nvPicPr>
          <p:cNvPr id="4" name="3 - Θέση περιεχομένου" descr="Ta-xelidonia-614710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7" y="1571612"/>
            <a:ext cx="7000924" cy="4525963"/>
          </a:xfrm>
          <a:prstGeom prst="rect">
            <a:avLst/>
          </a:prstGeom>
          <a:ln w="2286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5400" b="1" dirty="0" smtClean="0"/>
              <a:t>Ζεσταίνουμε το σπίτι</a:t>
            </a:r>
            <a:endParaRPr lang="el-GR" sz="5400" b="1" dirty="0"/>
          </a:p>
        </p:txBody>
      </p:sp>
      <p:pic>
        <p:nvPicPr>
          <p:cNvPr id="4" name="3 - Θέση περιεχομένου" descr="shutterstock_7229584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71612"/>
            <a:ext cx="6786610" cy="4357718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dirty="0" smtClean="0"/>
              <a:t>Ετοιμάζουμε τα ρούχα μας</a:t>
            </a:r>
            <a:endParaRPr lang="el-GR" sz="4800" b="1" dirty="0"/>
          </a:p>
        </p:txBody>
      </p:sp>
      <p:pic>
        <p:nvPicPr>
          <p:cNvPr id="4" name="3 - Θέση περιεχομένου" descr="fe3b4d8c5ad51c8348b40632c02f9a2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85926"/>
            <a:ext cx="6286544" cy="4143404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</TotalTime>
  <Words>25</Words>
  <Application>Microsoft Office PowerPoint</Application>
  <PresentationFormat>Προβολή στην οθόνη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Διαστημικό</vt:lpstr>
      <vt:lpstr>Προετοιμαζόμαστε να υποδεχτούμε το ΦΘΙΝΟΠΩΡΟ</vt:lpstr>
      <vt:lpstr>ΟΡΓΩΜΑ</vt:lpstr>
      <vt:lpstr>ΣΠΟΡΑ</vt:lpstr>
      <vt:lpstr>ΛΙΟΜΑΖΕΜΑ</vt:lpstr>
      <vt:lpstr>ΤΡΥΓΟΣ</vt:lpstr>
      <vt:lpstr>ΚΛΑΔΕΜΑ</vt:lpstr>
      <vt:lpstr>ΑΠΟΔΗΜΗΤΙΚΑ ΠΟΥΛΙΑ</vt:lpstr>
      <vt:lpstr>Ζεσταίνουμε το σπίτι</vt:lpstr>
      <vt:lpstr>Ετοιμάζουμε τα ρούχα μας</vt:lpstr>
      <vt:lpstr>Τα ζώα προετοιμάζονται για το χειμώνα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Προετοιμαζόμαστε να υποδεχτούμε το ΦΘΙΝΟΠΩΡΟ</dc:title>
  <dc:creator>Compaq CQ57-302SV</dc:creator>
  <cp:lastModifiedBy>Compaq CQ57-302SV</cp:lastModifiedBy>
  <cp:revision>8</cp:revision>
  <dcterms:created xsi:type="dcterms:W3CDTF">2024-06-26T09:37:54Z</dcterms:created>
  <dcterms:modified xsi:type="dcterms:W3CDTF">2024-06-26T10:18:03Z</dcterms:modified>
</cp:coreProperties>
</file>