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1774FDF-98EA-4CAF-ACE4-D24A645D3EDA}" type="datetimeFigureOut">
              <a:rPr lang="el-GR" smtClean="0"/>
              <a:pPr/>
              <a:t>19/08/2025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A85F1A-0E28-4DBA-B382-74E3442E74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2786082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Τα </a:t>
            </a:r>
            <a:r>
              <a:rPr lang="el-GR" b="1" dirty="0" err="1" smtClean="0">
                <a:solidFill>
                  <a:srgbClr val="FF0000"/>
                </a:solidFill>
              </a:rPr>
              <a:t>δεσποζόμενα</a:t>
            </a:r>
            <a:r>
              <a:rPr lang="el-GR" b="1" dirty="0" smtClean="0">
                <a:solidFill>
                  <a:srgbClr val="FF0000"/>
                </a:solidFill>
              </a:rPr>
              <a:t> ζώα και η συμβολή τους στην ζωή του ανθρώπου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Βοήθεια  στους τυφλούς</a:t>
            </a:r>
            <a:endParaRPr lang="el-GR" b="1" dirty="0"/>
          </a:p>
        </p:txBody>
      </p:sp>
      <p:pic>
        <p:nvPicPr>
          <p:cNvPr id="4" name="3 - Θέση περιεχομένου" descr="AAPzVzK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4414" y="1571612"/>
            <a:ext cx="6715172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Σκύλοι αστυνομικοί</a:t>
            </a:r>
            <a:endParaRPr lang="el-GR" b="1" dirty="0"/>
          </a:p>
        </p:txBody>
      </p:sp>
      <p:pic>
        <p:nvPicPr>
          <p:cNvPr id="4" name="3 - Θέση περιεχομένου" descr="astynomikoi-skyloi-500-710x401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72791" y="1903651"/>
            <a:ext cx="6761905" cy="381904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Σκύλοι Πυροσβέστες </a:t>
            </a:r>
            <a:endParaRPr lang="el-GR" b="1" dirty="0"/>
          </a:p>
        </p:txBody>
      </p:sp>
      <p:pic>
        <p:nvPicPr>
          <p:cNvPr id="4" name="3 - Θέση περιεχομένου" descr="535263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00100" y="1857364"/>
            <a:ext cx="6786610" cy="342980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Σκύλοι φύλακες</a:t>
            </a:r>
            <a:endParaRPr lang="el-GR" b="1" dirty="0"/>
          </a:p>
        </p:txBody>
      </p:sp>
      <p:pic>
        <p:nvPicPr>
          <p:cNvPr id="4" name="3 - Θέση περιεχομένου" descr="DSC_754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2976" y="1571612"/>
            <a:ext cx="6500858" cy="407196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Σκύλοι </a:t>
            </a:r>
            <a:r>
              <a:rPr lang="el-GR" b="1" dirty="0" err="1" smtClean="0"/>
              <a:t>διασώστες</a:t>
            </a:r>
            <a:endParaRPr lang="el-GR" b="1" dirty="0"/>
          </a:p>
        </p:txBody>
      </p:sp>
      <p:pic>
        <p:nvPicPr>
          <p:cNvPr id="4" name="3 - Θέση περιεχομένου" descr="7db5fecb4c22c784f19d106ca913485ec703324f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28728" y="1785926"/>
            <a:ext cx="5929354" cy="367269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Ζώα….ψυχολόγοι</a:t>
            </a:r>
            <a:endParaRPr lang="el-GR" b="1" dirty="0"/>
          </a:p>
        </p:txBody>
      </p:sp>
      <p:pic>
        <p:nvPicPr>
          <p:cNvPr id="4" name="3 - Θέση περιεχομένου" descr="blog0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7290" y="1785926"/>
            <a:ext cx="6143668" cy="350046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Ζώα σύντροφοι</a:t>
            </a:r>
            <a:endParaRPr lang="el-GR" b="1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85852" y="1571612"/>
            <a:ext cx="6357982" cy="400052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27</Words>
  <Application>Microsoft Office PowerPoint</Application>
  <PresentationFormat>Προβολή στην οθόνη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Δημοτικός</vt:lpstr>
      <vt:lpstr>Τα δεσποζόμενα ζώα και η συμβολή τους στην ζωή του ανθρώπου</vt:lpstr>
      <vt:lpstr>Βοήθεια  στους τυφλούς</vt:lpstr>
      <vt:lpstr>Σκύλοι αστυνομικοί</vt:lpstr>
      <vt:lpstr>Σκύλοι Πυροσβέστες </vt:lpstr>
      <vt:lpstr>Σκύλοι φύλακες</vt:lpstr>
      <vt:lpstr>Σκύλοι διασώστες</vt:lpstr>
      <vt:lpstr>Ζώα….ψυχολόγοι</vt:lpstr>
      <vt:lpstr>Ζώα σύντροφοι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δεσποζόμενα ζώα και η συμβολή τους στην ζωή του ανθρώπου</dc:title>
  <dc:creator>School</dc:creator>
  <cp:lastModifiedBy>Compaq CQ57-302SV</cp:lastModifiedBy>
  <cp:revision>3</cp:revision>
  <dcterms:created xsi:type="dcterms:W3CDTF">2021-11-26T07:06:12Z</dcterms:created>
  <dcterms:modified xsi:type="dcterms:W3CDTF">2025-08-19T09:50:38Z</dcterms:modified>
</cp:coreProperties>
</file>